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84" r:id="rId2"/>
    <p:sldMasterId id="2147483672" r:id="rId3"/>
  </p:sldMasterIdLst>
  <p:notesMasterIdLst>
    <p:notesMasterId r:id="rId24"/>
  </p:notesMasterIdLst>
  <p:handoutMasterIdLst>
    <p:handoutMasterId r:id="rId25"/>
  </p:handoutMasterIdLst>
  <p:sldIdLst>
    <p:sldId id="256" r:id="rId4"/>
    <p:sldId id="321" r:id="rId5"/>
    <p:sldId id="322" r:id="rId6"/>
    <p:sldId id="324" r:id="rId7"/>
    <p:sldId id="323" r:id="rId8"/>
    <p:sldId id="326" r:id="rId9"/>
    <p:sldId id="301" r:id="rId10"/>
    <p:sldId id="325" r:id="rId11"/>
    <p:sldId id="314" r:id="rId12"/>
    <p:sldId id="305" r:id="rId13"/>
    <p:sldId id="306" r:id="rId14"/>
    <p:sldId id="307" r:id="rId15"/>
    <p:sldId id="315" r:id="rId16"/>
    <p:sldId id="311" r:id="rId17"/>
    <p:sldId id="304" r:id="rId18"/>
    <p:sldId id="308" r:id="rId19"/>
    <p:sldId id="309" r:id="rId20"/>
    <p:sldId id="310" r:id="rId21"/>
    <p:sldId id="312" r:id="rId22"/>
    <p:sldId id="320" r:id="rId23"/>
  </p:sldIdLst>
  <p:sldSz cx="9144000" cy="6858000" type="screen4x3"/>
  <p:notesSz cx="6858000" cy="9144000"/>
  <p:defaultTextStyle>
    <a:defPPr>
      <a:defRPr lang="en-US"/>
    </a:defPPr>
    <a:lvl1pPr algn="l" defTabSz="455613" rtl="0" eaLnBrk="0" fontAlgn="base" hangingPunct="0">
      <a:spcBef>
        <a:spcPct val="0"/>
      </a:spcBef>
      <a:spcAft>
        <a:spcPct val="0"/>
      </a:spcAft>
      <a:defRPr kern="1200">
        <a:solidFill>
          <a:schemeClr val="tx1"/>
        </a:solidFill>
        <a:latin typeface="Calibri" charset="0"/>
        <a:ea typeface="ＭＳ Ｐゴシック" charset="-128"/>
        <a:cs typeface="+mn-cs"/>
      </a:defRPr>
    </a:lvl1pPr>
    <a:lvl2pPr marL="455613" indent="1588" algn="l" defTabSz="455613" rtl="0" eaLnBrk="0" fontAlgn="base" hangingPunct="0">
      <a:spcBef>
        <a:spcPct val="0"/>
      </a:spcBef>
      <a:spcAft>
        <a:spcPct val="0"/>
      </a:spcAft>
      <a:defRPr kern="1200">
        <a:solidFill>
          <a:schemeClr val="tx1"/>
        </a:solidFill>
        <a:latin typeface="Calibri" charset="0"/>
        <a:ea typeface="ＭＳ Ｐゴシック" charset="-128"/>
        <a:cs typeface="+mn-cs"/>
      </a:defRPr>
    </a:lvl2pPr>
    <a:lvl3pPr marL="912813" indent="1588" algn="l" defTabSz="455613" rtl="0" eaLnBrk="0" fontAlgn="base" hangingPunct="0">
      <a:spcBef>
        <a:spcPct val="0"/>
      </a:spcBef>
      <a:spcAft>
        <a:spcPct val="0"/>
      </a:spcAft>
      <a:defRPr kern="1200">
        <a:solidFill>
          <a:schemeClr val="tx1"/>
        </a:solidFill>
        <a:latin typeface="Calibri" charset="0"/>
        <a:ea typeface="ＭＳ Ｐゴシック" charset="-128"/>
        <a:cs typeface="+mn-cs"/>
      </a:defRPr>
    </a:lvl3pPr>
    <a:lvl4pPr marL="1370013" indent="1588" algn="l" defTabSz="455613" rtl="0" eaLnBrk="0" fontAlgn="base" hangingPunct="0">
      <a:spcBef>
        <a:spcPct val="0"/>
      </a:spcBef>
      <a:spcAft>
        <a:spcPct val="0"/>
      </a:spcAft>
      <a:defRPr kern="1200">
        <a:solidFill>
          <a:schemeClr val="tx1"/>
        </a:solidFill>
        <a:latin typeface="Calibri" charset="0"/>
        <a:ea typeface="ＭＳ Ｐゴシック" charset="-128"/>
        <a:cs typeface="+mn-cs"/>
      </a:defRPr>
    </a:lvl4pPr>
    <a:lvl5pPr marL="1827213" indent="1588" algn="l" defTabSz="455613" rtl="0" eaLnBrk="0" fontAlgn="base" hangingPunct="0">
      <a:spcBef>
        <a:spcPct val="0"/>
      </a:spcBef>
      <a:spcAft>
        <a:spcPct val="0"/>
      </a:spcAft>
      <a:defRPr kern="1200">
        <a:solidFill>
          <a:schemeClr val="tx1"/>
        </a:solidFill>
        <a:latin typeface="Calibri" charset="0"/>
        <a:ea typeface="ＭＳ Ｐゴシック" charset="-128"/>
        <a:cs typeface="+mn-cs"/>
      </a:defRPr>
    </a:lvl5pPr>
    <a:lvl6pPr marL="2286000" algn="l" defTabSz="914400" rtl="0" eaLnBrk="1" latinLnBrk="0" hangingPunct="1">
      <a:defRPr kern="1200">
        <a:solidFill>
          <a:schemeClr val="tx1"/>
        </a:solidFill>
        <a:latin typeface="Calibri" charset="0"/>
        <a:ea typeface="ＭＳ Ｐゴシック" charset="-128"/>
        <a:cs typeface="+mn-cs"/>
      </a:defRPr>
    </a:lvl6pPr>
    <a:lvl7pPr marL="2743200" algn="l" defTabSz="914400" rtl="0" eaLnBrk="1" latinLnBrk="0" hangingPunct="1">
      <a:defRPr kern="1200">
        <a:solidFill>
          <a:schemeClr val="tx1"/>
        </a:solidFill>
        <a:latin typeface="Calibri" charset="0"/>
        <a:ea typeface="ＭＳ Ｐゴシック" charset="-128"/>
        <a:cs typeface="+mn-cs"/>
      </a:defRPr>
    </a:lvl7pPr>
    <a:lvl8pPr marL="3200400" algn="l" defTabSz="914400" rtl="0" eaLnBrk="1" latinLnBrk="0" hangingPunct="1">
      <a:defRPr kern="1200">
        <a:solidFill>
          <a:schemeClr val="tx1"/>
        </a:solidFill>
        <a:latin typeface="Calibri" charset="0"/>
        <a:ea typeface="ＭＳ Ｐゴシック" charset="-128"/>
        <a:cs typeface="+mn-cs"/>
      </a:defRPr>
    </a:lvl8pPr>
    <a:lvl9pPr marL="3657600" algn="l" defTabSz="914400" rtl="0" eaLnBrk="1" latinLnBrk="0" hangingPunct="1">
      <a:defRPr kern="1200">
        <a:solidFill>
          <a:schemeClr val="tx1"/>
        </a:solidFill>
        <a:latin typeface="Calibri" charset="0"/>
        <a:ea typeface="ＭＳ Ｐゴシック"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6"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1B4B"/>
    <a:srgbClr val="D5A70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917"/>
    <p:restoredTop sz="71659"/>
  </p:normalViewPr>
  <p:slideViewPr>
    <p:cSldViewPr snapToGrid="0">
      <p:cViewPr varScale="1">
        <p:scale>
          <a:sx n="55" d="100"/>
          <a:sy n="55" d="100"/>
        </p:scale>
        <p:origin x="1338" y="78"/>
      </p:cViewPr>
      <p:guideLst>
        <p:guide orient="horz" pos="2160"/>
        <p:guide pos="2880"/>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defTabSz="457146" eaLnBrk="1" fontAlgn="auto" hangingPunct="1">
              <a:spcBef>
                <a:spcPts val="0"/>
              </a:spcBef>
              <a:spcAft>
                <a:spcPts val="0"/>
              </a:spcAft>
              <a:defRPr sz="1200">
                <a:latin typeface="+mn-lt"/>
                <a:ea typeface="+mn-ea"/>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smtClean="0"/>
            </a:lvl1pPr>
          </a:lstStyle>
          <a:p>
            <a:pPr>
              <a:defRPr/>
            </a:pPr>
            <a:fld id="{B49FF902-A327-D342-8EA5-CEAE1B8843BB}" type="datetimeFigureOut">
              <a:rPr lang="en-US" altLang="en-US"/>
              <a:pPr>
                <a:defRPr/>
              </a:pPr>
              <a:t>1/6/2019</a:t>
            </a:fld>
            <a:endParaRPr lang="en-US" alt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defTabSz="457146" eaLnBrk="1" fontAlgn="auto" hangingPunct="1">
              <a:spcBef>
                <a:spcPts val="0"/>
              </a:spcBef>
              <a:spcAft>
                <a:spcPts val="0"/>
              </a:spcAft>
              <a:defRPr sz="1200">
                <a:latin typeface="+mn-lt"/>
                <a:ea typeface="+mn-ea"/>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smtClean="0"/>
            </a:lvl1pPr>
          </a:lstStyle>
          <a:p>
            <a:pPr>
              <a:defRPr/>
            </a:pPr>
            <a:fld id="{7AF57BCB-F121-604F-A910-42F42970A79F}" type="slidenum">
              <a:rPr lang="en-US" altLang="en-US"/>
              <a:pPr>
                <a:defRPr/>
              </a:pPr>
              <a:t>‹#›</a:t>
            </a:fld>
            <a:endParaRPr lang="en-US" altLang="en-US"/>
          </a:p>
        </p:txBody>
      </p:sp>
    </p:spTree>
    <p:extLst>
      <p:ext uri="{BB962C8B-B14F-4D97-AF65-F5344CB8AC3E}">
        <p14:creationId xmlns:p14="http://schemas.microsoft.com/office/powerpoint/2010/main" val="14000044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D78DE98-3DFF-5A47-91DA-601B63B5DA0B}" type="datetimeFigureOut">
              <a:rPr lang="en-US" smtClean="0"/>
              <a:t>1/6/2019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6853788-1751-774C-8094-9428059BF93A}" type="slidenum">
              <a:rPr lang="en-US" smtClean="0"/>
              <a:t>‹#›</a:t>
            </a:fld>
            <a:endParaRPr lang="en-US"/>
          </a:p>
        </p:txBody>
      </p:sp>
    </p:spTree>
    <p:extLst>
      <p:ext uri="{BB962C8B-B14F-4D97-AF65-F5344CB8AC3E}">
        <p14:creationId xmlns:p14="http://schemas.microsoft.com/office/powerpoint/2010/main" val="5516431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853788-1751-774C-8094-9428059BF93A}" type="slidenum">
              <a:rPr lang="en-US" smtClean="0"/>
              <a:t>1</a:t>
            </a:fld>
            <a:endParaRPr lang="en-US"/>
          </a:p>
        </p:txBody>
      </p:sp>
    </p:spTree>
    <p:extLst>
      <p:ext uri="{BB962C8B-B14F-4D97-AF65-F5344CB8AC3E}">
        <p14:creationId xmlns:p14="http://schemas.microsoft.com/office/powerpoint/2010/main" val="19934185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76853788-1751-774C-8094-9428059BF93A}" type="slidenum">
              <a:rPr lang="en-US" smtClean="0"/>
              <a:t>10</a:t>
            </a:fld>
            <a:endParaRPr lang="en-US"/>
          </a:p>
        </p:txBody>
      </p:sp>
    </p:spTree>
    <p:extLst>
      <p:ext uri="{BB962C8B-B14F-4D97-AF65-F5344CB8AC3E}">
        <p14:creationId xmlns:p14="http://schemas.microsoft.com/office/powerpoint/2010/main" val="23193177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853788-1751-774C-8094-9428059BF93A}" type="slidenum">
              <a:rPr lang="en-US" smtClean="0"/>
              <a:t>11</a:t>
            </a:fld>
            <a:endParaRPr lang="en-US"/>
          </a:p>
        </p:txBody>
      </p:sp>
    </p:spTree>
    <p:extLst>
      <p:ext uri="{BB962C8B-B14F-4D97-AF65-F5344CB8AC3E}">
        <p14:creationId xmlns:p14="http://schemas.microsoft.com/office/powerpoint/2010/main" val="30798610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853788-1751-774C-8094-9428059BF93A}" type="slidenum">
              <a:rPr lang="en-US" smtClean="0"/>
              <a:t>12</a:t>
            </a:fld>
            <a:endParaRPr lang="en-US"/>
          </a:p>
        </p:txBody>
      </p:sp>
    </p:spTree>
    <p:extLst>
      <p:ext uri="{BB962C8B-B14F-4D97-AF65-F5344CB8AC3E}">
        <p14:creationId xmlns:p14="http://schemas.microsoft.com/office/powerpoint/2010/main" val="19902698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853788-1751-774C-8094-9428059BF93A}" type="slidenum">
              <a:rPr lang="en-US" smtClean="0"/>
              <a:t>13</a:t>
            </a:fld>
            <a:endParaRPr lang="en-US"/>
          </a:p>
        </p:txBody>
      </p:sp>
    </p:spTree>
    <p:extLst>
      <p:ext uri="{BB962C8B-B14F-4D97-AF65-F5344CB8AC3E}">
        <p14:creationId xmlns:p14="http://schemas.microsoft.com/office/powerpoint/2010/main" val="36207269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853788-1751-774C-8094-9428059BF93A}" type="slidenum">
              <a:rPr lang="en-US" smtClean="0"/>
              <a:t>14</a:t>
            </a:fld>
            <a:endParaRPr lang="en-US"/>
          </a:p>
        </p:txBody>
      </p:sp>
    </p:spTree>
    <p:extLst>
      <p:ext uri="{BB962C8B-B14F-4D97-AF65-F5344CB8AC3E}">
        <p14:creationId xmlns:p14="http://schemas.microsoft.com/office/powerpoint/2010/main" val="27790933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853788-1751-774C-8094-9428059BF93A}" type="slidenum">
              <a:rPr lang="en-US" smtClean="0"/>
              <a:t>15</a:t>
            </a:fld>
            <a:endParaRPr lang="en-US"/>
          </a:p>
        </p:txBody>
      </p:sp>
    </p:spTree>
    <p:extLst>
      <p:ext uri="{BB962C8B-B14F-4D97-AF65-F5344CB8AC3E}">
        <p14:creationId xmlns:p14="http://schemas.microsoft.com/office/powerpoint/2010/main" val="15106725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76853788-1751-774C-8094-9428059BF93A}" type="slidenum">
              <a:rPr lang="en-US" smtClean="0"/>
              <a:t>16</a:t>
            </a:fld>
            <a:endParaRPr lang="en-US"/>
          </a:p>
        </p:txBody>
      </p:sp>
    </p:spTree>
    <p:extLst>
      <p:ext uri="{BB962C8B-B14F-4D97-AF65-F5344CB8AC3E}">
        <p14:creationId xmlns:p14="http://schemas.microsoft.com/office/powerpoint/2010/main" val="8053240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853788-1751-774C-8094-9428059BF93A}" type="slidenum">
              <a:rPr lang="en-US" smtClean="0"/>
              <a:t>17</a:t>
            </a:fld>
            <a:endParaRPr lang="en-US"/>
          </a:p>
        </p:txBody>
      </p:sp>
    </p:spTree>
    <p:extLst>
      <p:ext uri="{BB962C8B-B14F-4D97-AF65-F5344CB8AC3E}">
        <p14:creationId xmlns:p14="http://schemas.microsoft.com/office/powerpoint/2010/main" val="31017919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853788-1751-774C-8094-9428059BF93A}" type="slidenum">
              <a:rPr lang="en-US" smtClean="0"/>
              <a:t>18</a:t>
            </a:fld>
            <a:endParaRPr lang="en-US"/>
          </a:p>
        </p:txBody>
      </p:sp>
    </p:spTree>
    <p:extLst>
      <p:ext uri="{BB962C8B-B14F-4D97-AF65-F5344CB8AC3E}">
        <p14:creationId xmlns:p14="http://schemas.microsoft.com/office/powerpoint/2010/main" val="39822337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853788-1751-774C-8094-9428059BF93A}" type="slidenum">
              <a:rPr lang="en-US" smtClean="0"/>
              <a:t>19</a:t>
            </a:fld>
            <a:endParaRPr lang="en-US"/>
          </a:p>
        </p:txBody>
      </p:sp>
    </p:spTree>
    <p:extLst>
      <p:ext uri="{BB962C8B-B14F-4D97-AF65-F5344CB8AC3E}">
        <p14:creationId xmlns:p14="http://schemas.microsoft.com/office/powerpoint/2010/main" val="33486410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853788-1751-774C-8094-9428059BF93A}" type="slidenum">
              <a:rPr lang="en-US" smtClean="0"/>
              <a:t>2</a:t>
            </a:fld>
            <a:endParaRPr lang="en-US"/>
          </a:p>
        </p:txBody>
      </p:sp>
    </p:spTree>
    <p:extLst>
      <p:ext uri="{BB962C8B-B14F-4D97-AF65-F5344CB8AC3E}">
        <p14:creationId xmlns:p14="http://schemas.microsoft.com/office/powerpoint/2010/main" val="3625305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853788-1751-774C-8094-9428059BF93A}" type="slidenum">
              <a:rPr lang="en-US" smtClean="0"/>
              <a:t>20</a:t>
            </a:fld>
            <a:endParaRPr lang="en-US"/>
          </a:p>
        </p:txBody>
      </p:sp>
    </p:spTree>
    <p:extLst>
      <p:ext uri="{BB962C8B-B14F-4D97-AF65-F5344CB8AC3E}">
        <p14:creationId xmlns:p14="http://schemas.microsoft.com/office/powerpoint/2010/main" val="28601780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853788-1751-774C-8094-9428059BF93A}" type="slidenum">
              <a:rPr lang="en-US" smtClean="0"/>
              <a:t>3</a:t>
            </a:fld>
            <a:endParaRPr lang="en-US"/>
          </a:p>
        </p:txBody>
      </p:sp>
    </p:spTree>
    <p:extLst>
      <p:ext uri="{BB962C8B-B14F-4D97-AF65-F5344CB8AC3E}">
        <p14:creationId xmlns:p14="http://schemas.microsoft.com/office/powerpoint/2010/main" val="39390591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853788-1751-774C-8094-9428059BF93A}" type="slidenum">
              <a:rPr lang="en-US" smtClean="0"/>
              <a:t>4</a:t>
            </a:fld>
            <a:endParaRPr lang="en-US"/>
          </a:p>
        </p:txBody>
      </p:sp>
    </p:spTree>
    <p:extLst>
      <p:ext uri="{BB962C8B-B14F-4D97-AF65-F5344CB8AC3E}">
        <p14:creationId xmlns:p14="http://schemas.microsoft.com/office/powerpoint/2010/main" val="42223572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853788-1751-774C-8094-9428059BF93A}" type="slidenum">
              <a:rPr lang="en-US" smtClean="0"/>
              <a:t>5</a:t>
            </a:fld>
            <a:endParaRPr lang="en-US"/>
          </a:p>
        </p:txBody>
      </p:sp>
    </p:spTree>
    <p:extLst>
      <p:ext uri="{BB962C8B-B14F-4D97-AF65-F5344CB8AC3E}">
        <p14:creationId xmlns:p14="http://schemas.microsoft.com/office/powerpoint/2010/main" val="35342721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ＭＳ Ｐゴシック" charset="0"/>
                <a:cs typeface="ＭＳ Ｐゴシック" charset="0"/>
              </a:rPr>
              <a:t>https://www.youtube.com/watch?v=bJ6oG2ixHZw</a:t>
            </a:r>
          </a:p>
          <a:p>
            <a:endParaRPr lang="en-US" dirty="0"/>
          </a:p>
        </p:txBody>
      </p:sp>
      <p:sp>
        <p:nvSpPr>
          <p:cNvPr id="4" name="Slide Number Placeholder 3"/>
          <p:cNvSpPr>
            <a:spLocks noGrp="1"/>
          </p:cNvSpPr>
          <p:nvPr>
            <p:ph type="sldNum" sz="quarter" idx="10"/>
          </p:nvPr>
        </p:nvSpPr>
        <p:spPr/>
        <p:txBody>
          <a:bodyPr/>
          <a:lstStyle/>
          <a:p>
            <a:fld id="{76853788-1751-774C-8094-9428059BF93A}" type="slidenum">
              <a:rPr lang="en-US" smtClean="0"/>
              <a:t>6</a:t>
            </a:fld>
            <a:endParaRPr lang="en-US"/>
          </a:p>
        </p:txBody>
      </p:sp>
    </p:spTree>
    <p:extLst>
      <p:ext uri="{BB962C8B-B14F-4D97-AF65-F5344CB8AC3E}">
        <p14:creationId xmlns:p14="http://schemas.microsoft.com/office/powerpoint/2010/main" val="33508972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a:r>
            <a:br>
              <a:rPr lang="en-US" dirty="0" smtClean="0"/>
            </a:br>
            <a:endParaRPr lang="en-US" b="0" dirty="0" smtClean="0">
              <a:effectLst/>
            </a:endParaRPr>
          </a:p>
          <a:p>
            <a:r>
              <a:rPr lang="en-US" dirty="0" smtClean="0"/>
              <a:t/>
            </a:r>
            <a:br>
              <a:rPr lang="en-US" dirty="0" smtClean="0"/>
            </a:br>
            <a:endParaRPr lang="en-US" dirty="0"/>
          </a:p>
        </p:txBody>
      </p:sp>
      <p:sp>
        <p:nvSpPr>
          <p:cNvPr id="4" name="Slide Number Placeholder 3"/>
          <p:cNvSpPr>
            <a:spLocks noGrp="1"/>
          </p:cNvSpPr>
          <p:nvPr>
            <p:ph type="sldNum" sz="quarter" idx="10"/>
          </p:nvPr>
        </p:nvSpPr>
        <p:spPr/>
        <p:txBody>
          <a:bodyPr/>
          <a:lstStyle/>
          <a:p>
            <a:fld id="{76853788-1751-774C-8094-9428059BF93A}" type="slidenum">
              <a:rPr lang="en-US" smtClean="0"/>
              <a:t>7</a:t>
            </a:fld>
            <a:endParaRPr lang="en-US"/>
          </a:p>
        </p:txBody>
      </p:sp>
    </p:spTree>
    <p:extLst>
      <p:ext uri="{BB962C8B-B14F-4D97-AF65-F5344CB8AC3E}">
        <p14:creationId xmlns:p14="http://schemas.microsoft.com/office/powerpoint/2010/main" val="39110588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a:r>
            <a:br>
              <a:rPr lang="en-US" dirty="0" smtClean="0"/>
            </a:br>
            <a:endParaRPr lang="en-US" dirty="0"/>
          </a:p>
        </p:txBody>
      </p:sp>
      <p:sp>
        <p:nvSpPr>
          <p:cNvPr id="4" name="Slide Number Placeholder 3"/>
          <p:cNvSpPr>
            <a:spLocks noGrp="1"/>
          </p:cNvSpPr>
          <p:nvPr>
            <p:ph type="sldNum" sz="quarter" idx="10"/>
          </p:nvPr>
        </p:nvSpPr>
        <p:spPr/>
        <p:txBody>
          <a:bodyPr/>
          <a:lstStyle/>
          <a:p>
            <a:fld id="{76853788-1751-774C-8094-9428059BF93A}" type="slidenum">
              <a:rPr lang="en-US" smtClean="0"/>
              <a:t>8</a:t>
            </a:fld>
            <a:endParaRPr lang="en-US"/>
          </a:p>
        </p:txBody>
      </p:sp>
    </p:spTree>
    <p:extLst>
      <p:ext uri="{BB962C8B-B14F-4D97-AF65-F5344CB8AC3E}">
        <p14:creationId xmlns:p14="http://schemas.microsoft.com/office/powerpoint/2010/main" val="7303280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853788-1751-774C-8094-9428059BF93A}" type="slidenum">
              <a:rPr lang="en-US" smtClean="0"/>
              <a:t>9</a:t>
            </a:fld>
            <a:endParaRPr lang="en-US"/>
          </a:p>
        </p:txBody>
      </p:sp>
    </p:spTree>
    <p:extLst>
      <p:ext uri="{BB962C8B-B14F-4D97-AF65-F5344CB8AC3E}">
        <p14:creationId xmlns:p14="http://schemas.microsoft.com/office/powerpoint/2010/main" val="29121274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146" indent="0" algn="ctr">
              <a:buNone/>
              <a:defRPr>
                <a:solidFill>
                  <a:schemeClr val="tx1">
                    <a:tint val="75000"/>
                  </a:schemeClr>
                </a:solidFill>
              </a:defRPr>
            </a:lvl2pPr>
            <a:lvl3pPr marL="914293" indent="0" algn="ctr">
              <a:buNone/>
              <a:defRPr>
                <a:solidFill>
                  <a:schemeClr val="tx1">
                    <a:tint val="75000"/>
                  </a:schemeClr>
                </a:solidFill>
              </a:defRPr>
            </a:lvl3pPr>
            <a:lvl4pPr marL="1371440" indent="0" algn="ctr">
              <a:buNone/>
              <a:defRPr>
                <a:solidFill>
                  <a:schemeClr val="tx1">
                    <a:tint val="75000"/>
                  </a:schemeClr>
                </a:solidFill>
              </a:defRPr>
            </a:lvl4pPr>
            <a:lvl5pPr marL="1828586" indent="0" algn="ctr">
              <a:buNone/>
              <a:defRPr>
                <a:solidFill>
                  <a:schemeClr val="tx1">
                    <a:tint val="75000"/>
                  </a:schemeClr>
                </a:solidFill>
              </a:defRPr>
            </a:lvl5pPr>
            <a:lvl6pPr marL="2285733" indent="0" algn="ctr">
              <a:buNone/>
              <a:defRPr>
                <a:solidFill>
                  <a:schemeClr val="tx1">
                    <a:tint val="75000"/>
                  </a:schemeClr>
                </a:solidFill>
              </a:defRPr>
            </a:lvl6pPr>
            <a:lvl7pPr marL="2742879" indent="0" algn="ctr">
              <a:buNone/>
              <a:defRPr>
                <a:solidFill>
                  <a:schemeClr val="tx1">
                    <a:tint val="75000"/>
                  </a:schemeClr>
                </a:solidFill>
              </a:defRPr>
            </a:lvl7pPr>
            <a:lvl8pPr marL="3200026" indent="0" algn="ctr">
              <a:buNone/>
              <a:defRPr>
                <a:solidFill>
                  <a:schemeClr val="tx1">
                    <a:tint val="75000"/>
                  </a:schemeClr>
                </a:solidFill>
              </a:defRPr>
            </a:lvl8pPr>
            <a:lvl9pPr marL="365717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smtClean="0"/>
            </a:lvl1pPr>
          </a:lstStyle>
          <a:p>
            <a:pPr>
              <a:defRPr/>
            </a:pPr>
            <a:fld id="{6F037C38-E637-4DF6-958A-228A1819B77C}" type="datetime1">
              <a:rPr lang="en-US" altLang="en-US" smtClean="0"/>
              <a:t>1/6/2019</a:t>
            </a:fld>
            <a:endParaRPr lang="en-US" altLang="en-US"/>
          </a:p>
        </p:txBody>
      </p:sp>
      <p:sp>
        <p:nvSpPr>
          <p:cNvPr id="5" name="Slide Number Placeholder 5"/>
          <p:cNvSpPr>
            <a:spLocks noGrp="1"/>
          </p:cNvSpPr>
          <p:nvPr>
            <p:ph type="sldNum" sz="quarter" idx="11"/>
          </p:nvPr>
        </p:nvSpPr>
        <p:spPr/>
        <p:txBody>
          <a:bodyPr/>
          <a:lstStyle>
            <a:lvl1pPr>
              <a:defRPr smtClean="0"/>
            </a:lvl1pPr>
          </a:lstStyle>
          <a:p>
            <a:pPr>
              <a:defRPr/>
            </a:pPr>
            <a:fld id="{9F3538C4-8F91-9E42-9293-51A4441C86DA}" type="slidenum">
              <a:rPr lang="en-US" altLang="en-US"/>
              <a:pPr>
                <a:defRPr/>
              </a:pPr>
              <a:t>‹#›</a:t>
            </a:fld>
            <a:endParaRPr lang="en-US" altLang="en-US"/>
          </a:p>
        </p:txBody>
      </p:sp>
    </p:spTree>
    <p:extLst>
      <p:ext uri="{BB962C8B-B14F-4D97-AF65-F5344CB8AC3E}">
        <p14:creationId xmlns:p14="http://schemas.microsoft.com/office/powerpoint/2010/main" val="10887845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65E8055E-F742-412C-946E-457ABB568EF1}" type="datetime1">
              <a:rPr lang="en-US" altLang="en-US" smtClean="0"/>
              <a:t>1/6/2019</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7395447-A674-FB42-9668-FE95022AEB7A}" type="slidenum">
              <a:rPr lang="en-US" altLang="en-US"/>
              <a:pPr>
                <a:defRPr/>
              </a:pPr>
              <a:t>‹#›</a:t>
            </a:fld>
            <a:endParaRPr lang="en-US" altLang="en-US"/>
          </a:p>
        </p:txBody>
      </p:sp>
    </p:spTree>
    <p:extLst>
      <p:ext uri="{BB962C8B-B14F-4D97-AF65-F5344CB8AC3E}">
        <p14:creationId xmlns:p14="http://schemas.microsoft.com/office/powerpoint/2010/main" val="2233947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92975" y="311150"/>
            <a:ext cx="2262188" cy="66325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03239" y="311150"/>
            <a:ext cx="6637337" cy="66325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1A10C56-D0DC-4150-9C95-2D3EE2C26EF2}" type="datetime1">
              <a:rPr lang="en-US" altLang="en-US" smtClean="0"/>
              <a:t>1/6/2019</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5C06261-5708-8E44-998F-2E6CFBADC7AF}" type="slidenum">
              <a:rPr lang="en-US" altLang="en-US"/>
              <a:pPr>
                <a:defRPr/>
              </a:pPr>
              <a:t>‹#›</a:t>
            </a:fld>
            <a:endParaRPr lang="en-US" altLang="en-US"/>
          </a:p>
        </p:txBody>
      </p:sp>
    </p:spTree>
    <p:extLst>
      <p:ext uri="{BB962C8B-B14F-4D97-AF65-F5344CB8AC3E}">
        <p14:creationId xmlns:p14="http://schemas.microsoft.com/office/powerpoint/2010/main" val="7946861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a:xfrm>
            <a:off x="628650" y="6356350"/>
            <a:ext cx="2057400" cy="365125"/>
          </a:xfrm>
          <a:prstGeom prst="rect">
            <a:avLst/>
          </a:prstGeom>
        </p:spPr>
        <p:txBody>
          <a:bodyPr/>
          <a:lstStyle/>
          <a:p>
            <a:fld id="{5661A9F6-D636-4DF2-A1DB-17CEFAA2EBB2}" type="datetime1">
              <a:rPr lang="en-US" smtClean="0"/>
              <a:t>1/6/2019</a:t>
            </a:fld>
            <a:endParaRPr lang="en-US"/>
          </a:p>
        </p:txBody>
      </p:sp>
      <p:sp>
        <p:nvSpPr>
          <p:cNvPr id="5" name="Footer Placeholder 4"/>
          <p:cNvSpPr>
            <a:spLocks noGrp="1"/>
          </p:cNvSpPr>
          <p:nvPr>
            <p:ph type="ftr" sz="quarter" idx="11"/>
          </p:nvPr>
        </p:nvSpPr>
        <p:spPr>
          <a:xfrm>
            <a:off x="3028950" y="6356350"/>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D688FE08-441C-47DC-B98D-9CC77E3F9D34}" type="slidenum">
              <a:rPr lang="en-US" smtClean="0"/>
              <a:t>‹#›</a:t>
            </a:fld>
            <a:endParaRPr lang="en-US"/>
          </a:p>
        </p:txBody>
      </p:sp>
    </p:spTree>
    <p:extLst>
      <p:ext uri="{BB962C8B-B14F-4D97-AF65-F5344CB8AC3E}">
        <p14:creationId xmlns:p14="http://schemas.microsoft.com/office/powerpoint/2010/main" val="8400243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628650" y="1825625"/>
            <a:ext cx="7886700" cy="4351338"/>
          </a:xfrm>
          <a:prstGeom prst="rect">
            <a:avLst/>
          </a:prstGeo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28650" y="6356350"/>
            <a:ext cx="2057400" cy="365125"/>
          </a:xfrm>
          <a:prstGeom prst="rect">
            <a:avLst/>
          </a:prstGeom>
        </p:spPr>
        <p:txBody>
          <a:bodyPr/>
          <a:lstStyle/>
          <a:p>
            <a:fld id="{5FB578A2-817F-4536-BDCA-7199E77AC4D5}" type="datetime1">
              <a:rPr lang="en-US" smtClean="0"/>
              <a:t>1/6/2019</a:t>
            </a:fld>
            <a:endParaRPr lang="en-US"/>
          </a:p>
        </p:txBody>
      </p:sp>
      <p:sp>
        <p:nvSpPr>
          <p:cNvPr id="5" name="Footer Placeholder 4"/>
          <p:cNvSpPr>
            <a:spLocks noGrp="1"/>
          </p:cNvSpPr>
          <p:nvPr>
            <p:ph type="ftr" sz="quarter" idx="11"/>
          </p:nvPr>
        </p:nvSpPr>
        <p:spPr>
          <a:xfrm>
            <a:off x="3028950" y="6356350"/>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D688FE08-441C-47DC-B98D-9CC77E3F9D34}" type="slidenum">
              <a:rPr lang="en-US" smtClean="0"/>
              <a:t>‹#›</a:t>
            </a:fld>
            <a:endParaRPr lang="en-US"/>
          </a:p>
        </p:txBody>
      </p:sp>
    </p:spTree>
    <p:extLst>
      <p:ext uri="{BB962C8B-B14F-4D97-AF65-F5344CB8AC3E}">
        <p14:creationId xmlns:p14="http://schemas.microsoft.com/office/powerpoint/2010/main" val="34355016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a:xfrm>
            <a:off x="628650" y="6356350"/>
            <a:ext cx="2057400" cy="365125"/>
          </a:xfrm>
          <a:prstGeom prst="rect">
            <a:avLst/>
          </a:prstGeom>
        </p:spPr>
        <p:txBody>
          <a:bodyPr/>
          <a:lstStyle/>
          <a:p>
            <a:fld id="{C87D7CE2-80CD-4EAF-8161-266FDF01B00B}" type="datetime1">
              <a:rPr lang="en-US" smtClean="0"/>
              <a:t>1/6/2019</a:t>
            </a:fld>
            <a:endParaRPr lang="en-US"/>
          </a:p>
        </p:txBody>
      </p:sp>
      <p:sp>
        <p:nvSpPr>
          <p:cNvPr id="5" name="Footer Placeholder 4"/>
          <p:cNvSpPr>
            <a:spLocks noGrp="1"/>
          </p:cNvSpPr>
          <p:nvPr>
            <p:ph type="ftr" sz="quarter" idx="11"/>
          </p:nvPr>
        </p:nvSpPr>
        <p:spPr>
          <a:xfrm>
            <a:off x="3028950" y="6356350"/>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D688FE08-441C-47DC-B98D-9CC77E3F9D34}" type="slidenum">
              <a:rPr lang="en-US" smtClean="0"/>
              <a:t>‹#›</a:t>
            </a:fld>
            <a:endParaRPr lang="en-US"/>
          </a:p>
        </p:txBody>
      </p:sp>
    </p:spTree>
    <p:extLst>
      <p:ext uri="{BB962C8B-B14F-4D97-AF65-F5344CB8AC3E}">
        <p14:creationId xmlns:p14="http://schemas.microsoft.com/office/powerpoint/2010/main" val="9358585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67150" cy="4351338"/>
          </a:xfrm>
          <a:prstGeom prst="rect">
            <a:avLst/>
          </a:prstGeo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825625"/>
            <a:ext cx="3867150" cy="4351338"/>
          </a:xfrm>
          <a:prstGeom prst="rect">
            <a:avLst/>
          </a:prstGeo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28650" y="6356350"/>
            <a:ext cx="2057400" cy="365125"/>
          </a:xfrm>
          <a:prstGeom prst="rect">
            <a:avLst/>
          </a:prstGeom>
        </p:spPr>
        <p:txBody>
          <a:bodyPr/>
          <a:lstStyle/>
          <a:p>
            <a:fld id="{222510A1-B25F-4485-A000-67FB4BED620D}" type="datetime1">
              <a:rPr lang="en-US" smtClean="0"/>
              <a:t>1/6/2019</a:t>
            </a:fld>
            <a:endParaRPr lang="en-US"/>
          </a:p>
        </p:txBody>
      </p:sp>
      <p:sp>
        <p:nvSpPr>
          <p:cNvPr id="6" name="Footer Placeholder 5"/>
          <p:cNvSpPr>
            <a:spLocks noGrp="1"/>
          </p:cNvSpPr>
          <p:nvPr>
            <p:ph type="ftr" sz="quarter" idx="11"/>
          </p:nvPr>
        </p:nvSpPr>
        <p:spPr>
          <a:xfrm>
            <a:off x="3028950" y="6356350"/>
            <a:ext cx="30861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D688FE08-441C-47DC-B98D-9CC77E3F9D34}" type="slidenum">
              <a:rPr lang="en-US" smtClean="0"/>
              <a:t>‹#›</a:t>
            </a:fld>
            <a:endParaRPr lang="en-US"/>
          </a:p>
        </p:txBody>
      </p:sp>
    </p:spTree>
    <p:extLst>
      <p:ext uri="{BB962C8B-B14F-4D97-AF65-F5344CB8AC3E}">
        <p14:creationId xmlns:p14="http://schemas.microsoft.com/office/powerpoint/2010/main" val="2587553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30238" y="2505075"/>
            <a:ext cx="3868737" cy="3684588"/>
          </a:xfrm>
          <a:prstGeom prst="rect">
            <a:avLst/>
          </a:prstGeo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629150" y="2505075"/>
            <a:ext cx="3887788" cy="3684588"/>
          </a:xfrm>
          <a:prstGeom prst="rect">
            <a:avLst/>
          </a:prstGeo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628650" y="6356350"/>
            <a:ext cx="2057400" cy="365125"/>
          </a:xfrm>
          <a:prstGeom prst="rect">
            <a:avLst/>
          </a:prstGeom>
        </p:spPr>
        <p:txBody>
          <a:bodyPr/>
          <a:lstStyle/>
          <a:p>
            <a:fld id="{90267A4D-29E6-4B08-8A7E-DEC0FAD69D47}" type="datetime1">
              <a:rPr lang="en-US" smtClean="0"/>
              <a:t>1/6/2019</a:t>
            </a:fld>
            <a:endParaRPr lang="en-US"/>
          </a:p>
        </p:txBody>
      </p:sp>
      <p:sp>
        <p:nvSpPr>
          <p:cNvPr id="8" name="Footer Placeholder 7"/>
          <p:cNvSpPr>
            <a:spLocks noGrp="1"/>
          </p:cNvSpPr>
          <p:nvPr>
            <p:ph type="ftr" sz="quarter" idx="11"/>
          </p:nvPr>
        </p:nvSpPr>
        <p:spPr>
          <a:xfrm>
            <a:off x="3028950" y="6356350"/>
            <a:ext cx="3086100" cy="365125"/>
          </a:xfrm>
          <a:prstGeom prst="rect">
            <a:avLst/>
          </a:prstGeom>
        </p:spPr>
        <p:txBody>
          <a:bodyPr/>
          <a:lstStyle/>
          <a:p>
            <a:endParaRPr lang="en-US"/>
          </a:p>
        </p:txBody>
      </p:sp>
      <p:sp>
        <p:nvSpPr>
          <p:cNvPr id="9" name="Slide Number Placeholder 8"/>
          <p:cNvSpPr>
            <a:spLocks noGrp="1"/>
          </p:cNvSpPr>
          <p:nvPr>
            <p:ph type="sldNum" sz="quarter" idx="12"/>
          </p:nvPr>
        </p:nvSpPr>
        <p:spPr/>
        <p:txBody>
          <a:bodyPr/>
          <a:lstStyle/>
          <a:p>
            <a:fld id="{D688FE08-441C-47DC-B98D-9CC77E3F9D34}" type="slidenum">
              <a:rPr lang="en-US" smtClean="0"/>
              <a:t>‹#›</a:t>
            </a:fld>
            <a:endParaRPr lang="en-US"/>
          </a:p>
        </p:txBody>
      </p:sp>
    </p:spTree>
    <p:extLst>
      <p:ext uri="{BB962C8B-B14F-4D97-AF65-F5344CB8AC3E}">
        <p14:creationId xmlns:p14="http://schemas.microsoft.com/office/powerpoint/2010/main" val="19433571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628650" y="6356350"/>
            <a:ext cx="2057400" cy="365125"/>
          </a:xfrm>
          <a:prstGeom prst="rect">
            <a:avLst/>
          </a:prstGeom>
        </p:spPr>
        <p:txBody>
          <a:bodyPr/>
          <a:lstStyle/>
          <a:p>
            <a:fld id="{26BCB543-57F0-43D2-AC39-86282F8072AB}" type="datetime1">
              <a:rPr lang="en-US" smtClean="0"/>
              <a:t>1/6/2019</a:t>
            </a:fld>
            <a:endParaRPr lang="en-US"/>
          </a:p>
        </p:txBody>
      </p:sp>
      <p:sp>
        <p:nvSpPr>
          <p:cNvPr id="4" name="Footer Placeholder 3"/>
          <p:cNvSpPr>
            <a:spLocks noGrp="1"/>
          </p:cNvSpPr>
          <p:nvPr>
            <p:ph type="ftr" sz="quarter" idx="11"/>
          </p:nvPr>
        </p:nvSpPr>
        <p:spPr>
          <a:xfrm>
            <a:off x="3028950" y="6356350"/>
            <a:ext cx="3086100" cy="365125"/>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p>
            <a:fld id="{D688FE08-441C-47DC-B98D-9CC77E3F9D34}" type="slidenum">
              <a:rPr lang="en-US" smtClean="0"/>
              <a:t>‹#›</a:t>
            </a:fld>
            <a:endParaRPr lang="en-US"/>
          </a:p>
        </p:txBody>
      </p:sp>
    </p:spTree>
    <p:extLst>
      <p:ext uri="{BB962C8B-B14F-4D97-AF65-F5344CB8AC3E}">
        <p14:creationId xmlns:p14="http://schemas.microsoft.com/office/powerpoint/2010/main" val="13488363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0"/>
            <a:ext cx="2057400" cy="365125"/>
          </a:xfrm>
          <a:prstGeom prst="rect">
            <a:avLst/>
          </a:prstGeom>
        </p:spPr>
        <p:txBody>
          <a:bodyPr/>
          <a:lstStyle/>
          <a:p>
            <a:fld id="{6AB06A7C-E0F3-4749-AD7B-889A932DA9FE}" type="datetime1">
              <a:rPr lang="en-US" smtClean="0"/>
              <a:t>1/6/2019</a:t>
            </a:fld>
            <a:endParaRPr lang="en-US"/>
          </a:p>
        </p:txBody>
      </p:sp>
      <p:sp>
        <p:nvSpPr>
          <p:cNvPr id="3" name="Footer Placeholder 2"/>
          <p:cNvSpPr>
            <a:spLocks noGrp="1"/>
          </p:cNvSpPr>
          <p:nvPr>
            <p:ph type="ftr" sz="quarter" idx="11"/>
          </p:nvPr>
        </p:nvSpPr>
        <p:spPr>
          <a:xfrm>
            <a:off x="3028950" y="6356350"/>
            <a:ext cx="3086100" cy="365125"/>
          </a:xfrm>
          <a:prstGeom prst="rect">
            <a:avLst/>
          </a:prstGeom>
        </p:spPr>
        <p:txBody>
          <a:bodyPr/>
          <a:lstStyle/>
          <a:p>
            <a:endParaRPr lang="en-US"/>
          </a:p>
        </p:txBody>
      </p:sp>
      <p:sp>
        <p:nvSpPr>
          <p:cNvPr id="4" name="Slide Number Placeholder 3"/>
          <p:cNvSpPr>
            <a:spLocks noGrp="1"/>
          </p:cNvSpPr>
          <p:nvPr>
            <p:ph type="sldNum" sz="quarter" idx="12"/>
          </p:nvPr>
        </p:nvSpPr>
        <p:spPr/>
        <p:txBody>
          <a:bodyPr/>
          <a:lstStyle/>
          <a:p>
            <a:fld id="{D688FE08-441C-47DC-B98D-9CC77E3F9D34}" type="slidenum">
              <a:rPr lang="en-US" smtClean="0"/>
              <a:t>‹#›</a:t>
            </a:fld>
            <a:endParaRPr lang="en-US"/>
          </a:p>
        </p:txBody>
      </p:sp>
    </p:spTree>
    <p:extLst>
      <p:ext uri="{BB962C8B-B14F-4D97-AF65-F5344CB8AC3E}">
        <p14:creationId xmlns:p14="http://schemas.microsoft.com/office/powerpoint/2010/main" val="15774261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a:xfrm>
            <a:off x="628650" y="6356350"/>
            <a:ext cx="2057400" cy="365125"/>
          </a:xfrm>
          <a:prstGeom prst="rect">
            <a:avLst/>
          </a:prstGeom>
        </p:spPr>
        <p:txBody>
          <a:bodyPr/>
          <a:lstStyle/>
          <a:p>
            <a:fld id="{1335CD16-5052-4850-A6A1-BC3E18926B5D}" type="datetime1">
              <a:rPr lang="en-US" smtClean="0"/>
              <a:t>1/6/2019</a:t>
            </a:fld>
            <a:endParaRPr lang="en-US"/>
          </a:p>
        </p:txBody>
      </p:sp>
      <p:sp>
        <p:nvSpPr>
          <p:cNvPr id="6" name="Footer Placeholder 5"/>
          <p:cNvSpPr>
            <a:spLocks noGrp="1"/>
          </p:cNvSpPr>
          <p:nvPr>
            <p:ph type="ftr" sz="quarter" idx="11"/>
          </p:nvPr>
        </p:nvSpPr>
        <p:spPr>
          <a:xfrm>
            <a:off x="3028950" y="6356350"/>
            <a:ext cx="30861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D688FE08-441C-47DC-B98D-9CC77E3F9D34}" type="slidenum">
              <a:rPr lang="en-US" smtClean="0"/>
              <a:t>‹#›</a:t>
            </a:fld>
            <a:endParaRPr lang="en-US"/>
          </a:p>
        </p:txBody>
      </p:sp>
    </p:spTree>
    <p:extLst>
      <p:ext uri="{BB962C8B-B14F-4D97-AF65-F5344CB8AC3E}">
        <p14:creationId xmlns:p14="http://schemas.microsoft.com/office/powerpoint/2010/main" val="10383047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A5345B0-0103-46F9-B690-B2DC7CCF7577}" type="datetime1">
              <a:rPr lang="en-US" altLang="en-US" smtClean="0"/>
              <a:t>1/6/2019</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DCBF042-9B1E-A546-9F03-5D20DD8CF6AB}" type="slidenum">
              <a:rPr lang="en-US" altLang="en-US"/>
              <a:pPr>
                <a:defRPr/>
              </a:pPr>
              <a:t>‹#›</a:t>
            </a:fld>
            <a:endParaRPr lang="en-US" altLang="en-US"/>
          </a:p>
        </p:txBody>
      </p:sp>
      <p:pic>
        <p:nvPicPr>
          <p:cNvPr id="7" name="Picture 6">
            <a:extLst>
              <a:ext uri="{FF2B5EF4-FFF2-40B4-BE49-F238E27FC236}">
                <a16:creationId xmlns:a16="http://schemas.microsoft.com/office/drawing/2014/main" id="{8FB53832-9A3B-4C22-B3E8-1797613B060E}"/>
              </a:ext>
            </a:extLst>
          </p:cNvPr>
          <p:cNvPicPr>
            <a:picLocks noChangeAspect="1"/>
          </p:cNvPicPr>
          <p:nvPr userDrawn="1"/>
        </p:nvPicPr>
        <p:blipFill>
          <a:blip r:embed="rId2"/>
          <a:stretch>
            <a:fillRect/>
          </a:stretch>
        </p:blipFill>
        <p:spPr>
          <a:xfrm>
            <a:off x="0" y="0"/>
            <a:ext cx="9144000" cy="660400"/>
          </a:xfrm>
          <a:prstGeom prst="rect">
            <a:avLst/>
          </a:prstGeom>
        </p:spPr>
      </p:pic>
    </p:spTree>
    <p:extLst>
      <p:ext uri="{BB962C8B-B14F-4D97-AF65-F5344CB8AC3E}">
        <p14:creationId xmlns:p14="http://schemas.microsoft.com/office/powerpoint/2010/main" val="14928856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a:xfrm>
            <a:off x="628650" y="6356350"/>
            <a:ext cx="2057400" cy="365125"/>
          </a:xfrm>
          <a:prstGeom prst="rect">
            <a:avLst/>
          </a:prstGeom>
        </p:spPr>
        <p:txBody>
          <a:bodyPr/>
          <a:lstStyle/>
          <a:p>
            <a:fld id="{AD3531D7-F83B-4534-86C4-0191A9D10B99}" type="datetime1">
              <a:rPr lang="en-US" smtClean="0"/>
              <a:t>1/6/2019</a:t>
            </a:fld>
            <a:endParaRPr lang="en-US"/>
          </a:p>
        </p:txBody>
      </p:sp>
      <p:sp>
        <p:nvSpPr>
          <p:cNvPr id="6" name="Footer Placeholder 5"/>
          <p:cNvSpPr>
            <a:spLocks noGrp="1"/>
          </p:cNvSpPr>
          <p:nvPr>
            <p:ph type="ftr" sz="quarter" idx="11"/>
          </p:nvPr>
        </p:nvSpPr>
        <p:spPr>
          <a:xfrm>
            <a:off x="3028950" y="6356350"/>
            <a:ext cx="30861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D688FE08-441C-47DC-B98D-9CC77E3F9D34}" type="slidenum">
              <a:rPr lang="en-US" smtClean="0"/>
              <a:t>‹#›</a:t>
            </a:fld>
            <a:endParaRPr lang="en-US"/>
          </a:p>
        </p:txBody>
      </p:sp>
    </p:spTree>
    <p:extLst>
      <p:ext uri="{BB962C8B-B14F-4D97-AF65-F5344CB8AC3E}">
        <p14:creationId xmlns:p14="http://schemas.microsoft.com/office/powerpoint/2010/main" val="12148240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1825625"/>
            <a:ext cx="7886700" cy="4351338"/>
          </a:xfrm>
          <a:prstGeom prst="rect">
            <a:avLst/>
          </a:prstGeo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28650" y="6356350"/>
            <a:ext cx="2057400" cy="365125"/>
          </a:xfrm>
          <a:prstGeom prst="rect">
            <a:avLst/>
          </a:prstGeom>
        </p:spPr>
        <p:txBody>
          <a:bodyPr/>
          <a:lstStyle/>
          <a:p>
            <a:fld id="{17C9CD14-938F-433D-978F-C625E22BE1CA}" type="datetime1">
              <a:rPr lang="en-US" smtClean="0"/>
              <a:t>1/6/2019</a:t>
            </a:fld>
            <a:endParaRPr lang="en-US"/>
          </a:p>
        </p:txBody>
      </p:sp>
      <p:sp>
        <p:nvSpPr>
          <p:cNvPr id="5" name="Footer Placeholder 4"/>
          <p:cNvSpPr>
            <a:spLocks noGrp="1"/>
          </p:cNvSpPr>
          <p:nvPr>
            <p:ph type="ftr" sz="quarter" idx="11"/>
          </p:nvPr>
        </p:nvSpPr>
        <p:spPr>
          <a:xfrm>
            <a:off x="3028950" y="6356350"/>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D688FE08-441C-47DC-B98D-9CC77E3F9D34}" type="slidenum">
              <a:rPr lang="en-US" smtClean="0"/>
              <a:t>‹#›</a:t>
            </a:fld>
            <a:endParaRPr lang="en-US"/>
          </a:p>
        </p:txBody>
      </p:sp>
    </p:spTree>
    <p:extLst>
      <p:ext uri="{BB962C8B-B14F-4D97-AF65-F5344CB8AC3E}">
        <p14:creationId xmlns:p14="http://schemas.microsoft.com/office/powerpoint/2010/main" val="41329203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762625" cy="5811838"/>
          </a:xfrm>
          <a:prstGeom prst="rect">
            <a:avLst/>
          </a:prstGeo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28650" y="6356350"/>
            <a:ext cx="2057400" cy="365125"/>
          </a:xfrm>
          <a:prstGeom prst="rect">
            <a:avLst/>
          </a:prstGeom>
        </p:spPr>
        <p:txBody>
          <a:bodyPr/>
          <a:lstStyle/>
          <a:p>
            <a:fld id="{86AD5D11-0EE7-40C3-82B1-501E039746DC}" type="datetime1">
              <a:rPr lang="en-US" smtClean="0"/>
              <a:t>1/6/2019</a:t>
            </a:fld>
            <a:endParaRPr lang="en-US"/>
          </a:p>
        </p:txBody>
      </p:sp>
      <p:sp>
        <p:nvSpPr>
          <p:cNvPr id="5" name="Footer Placeholder 4"/>
          <p:cNvSpPr>
            <a:spLocks noGrp="1"/>
          </p:cNvSpPr>
          <p:nvPr>
            <p:ph type="ftr" sz="quarter" idx="11"/>
          </p:nvPr>
        </p:nvSpPr>
        <p:spPr>
          <a:xfrm>
            <a:off x="3028950" y="6356350"/>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D688FE08-441C-47DC-B98D-9CC77E3F9D34}" type="slidenum">
              <a:rPr lang="en-US" smtClean="0"/>
              <a:t>‹#›</a:t>
            </a:fld>
            <a:endParaRPr lang="en-US"/>
          </a:p>
        </p:txBody>
      </p:sp>
    </p:spTree>
    <p:extLst>
      <p:ext uri="{BB962C8B-B14F-4D97-AF65-F5344CB8AC3E}">
        <p14:creationId xmlns:p14="http://schemas.microsoft.com/office/powerpoint/2010/main" val="73443455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C01258C-2C2C-4256-8751-86B8D99ECB6E}" type="datetime1">
              <a:rPr lang="en-US" smtClean="0"/>
              <a:t>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3B72C2-CA07-1344-9BC5-FD61AF9063E2}" type="slidenum">
              <a:rPr lang="en-US" smtClean="0"/>
              <a:t>‹#›</a:t>
            </a:fld>
            <a:endParaRPr lang="en-US"/>
          </a:p>
        </p:txBody>
      </p:sp>
    </p:spTree>
    <p:extLst>
      <p:ext uri="{BB962C8B-B14F-4D97-AF65-F5344CB8AC3E}">
        <p14:creationId xmlns:p14="http://schemas.microsoft.com/office/powerpoint/2010/main" val="46998107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1D30BD6-C74F-4C17-AF07-3EFEB3AE1851}" type="datetime1">
              <a:rPr lang="en-US" smtClean="0"/>
              <a:t>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3B72C2-CA07-1344-9BC5-FD61AF9063E2}" type="slidenum">
              <a:rPr lang="en-US" smtClean="0"/>
              <a:t>‹#›</a:t>
            </a:fld>
            <a:endParaRPr lang="en-US"/>
          </a:p>
        </p:txBody>
      </p:sp>
    </p:spTree>
    <p:extLst>
      <p:ext uri="{BB962C8B-B14F-4D97-AF65-F5344CB8AC3E}">
        <p14:creationId xmlns:p14="http://schemas.microsoft.com/office/powerpoint/2010/main" val="52704024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C5F5747-73C6-4AAD-8A99-B2A302478646}" type="datetime1">
              <a:rPr lang="en-US" smtClean="0"/>
              <a:t>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3B72C2-CA07-1344-9BC5-FD61AF9063E2}" type="slidenum">
              <a:rPr lang="en-US" smtClean="0"/>
              <a:t>‹#›</a:t>
            </a:fld>
            <a:endParaRPr lang="en-US"/>
          </a:p>
        </p:txBody>
      </p:sp>
    </p:spTree>
    <p:extLst>
      <p:ext uri="{BB962C8B-B14F-4D97-AF65-F5344CB8AC3E}">
        <p14:creationId xmlns:p14="http://schemas.microsoft.com/office/powerpoint/2010/main" val="174283748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0FB1358-0312-4EFE-8C57-6CC01ED860C0}" type="datetime1">
              <a:rPr lang="en-US" smtClean="0"/>
              <a:t>1/6/2019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13B72C2-CA07-1344-9BC5-FD61AF9063E2}" type="slidenum">
              <a:rPr lang="en-US" smtClean="0"/>
              <a:t>‹#›</a:t>
            </a:fld>
            <a:endParaRPr lang="en-US"/>
          </a:p>
        </p:txBody>
      </p:sp>
    </p:spTree>
    <p:extLst>
      <p:ext uri="{BB962C8B-B14F-4D97-AF65-F5344CB8AC3E}">
        <p14:creationId xmlns:p14="http://schemas.microsoft.com/office/powerpoint/2010/main" val="19269892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F1AB2FA-6B3C-4539-AAB5-F391836B7C7D}" type="datetime1">
              <a:rPr lang="en-US" smtClean="0"/>
              <a:t>1/6/2019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13B72C2-CA07-1344-9BC5-FD61AF9063E2}" type="slidenum">
              <a:rPr lang="en-US" smtClean="0"/>
              <a:t>‹#›</a:t>
            </a:fld>
            <a:endParaRPr lang="en-US"/>
          </a:p>
        </p:txBody>
      </p:sp>
    </p:spTree>
    <p:extLst>
      <p:ext uri="{BB962C8B-B14F-4D97-AF65-F5344CB8AC3E}">
        <p14:creationId xmlns:p14="http://schemas.microsoft.com/office/powerpoint/2010/main" val="28556002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C719B47-B87B-4B5E-BA35-E3233702F87F}" type="datetime1">
              <a:rPr lang="en-US" smtClean="0"/>
              <a:t>1/6/2019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13B72C2-CA07-1344-9BC5-FD61AF9063E2}" type="slidenum">
              <a:rPr lang="en-US" smtClean="0"/>
              <a:t>‹#›</a:t>
            </a:fld>
            <a:endParaRPr lang="en-US"/>
          </a:p>
        </p:txBody>
      </p:sp>
    </p:spTree>
    <p:extLst>
      <p:ext uri="{BB962C8B-B14F-4D97-AF65-F5344CB8AC3E}">
        <p14:creationId xmlns:p14="http://schemas.microsoft.com/office/powerpoint/2010/main" val="192890639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359841D-328F-4A38-924F-9799974AE638}" type="datetime1">
              <a:rPr lang="en-US" smtClean="0"/>
              <a:t>1/6/2019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13B72C2-CA07-1344-9BC5-FD61AF9063E2}" type="slidenum">
              <a:rPr lang="en-US" smtClean="0"/>
              <a:t>‹#›</a:t>
            </a:fld>
            <a:endParaRPr lang="en-US"/>
          </a:p>
        </p:txBody>
      </p:sp>
    </p:spTree>
    <p:extLst>
      <p:ext uri="{BB962C8B-B14F-4D97-AF65-F5344CB8AC3E}">
        <p14:creationId xmlns:p14="http://schemas.microsoft.com/office/powerpoint/2010/main" val="7165784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146" indent="0">
              <a:buNone/>
              <a:defRPr sz="1800">
                <a:solidFill>
                  <a:schemeClr val="tx1">
                    <a:tint val="75000"/>
                  </a:schemeClr>
                </a:solidFill>
              </a:defRPr>
            </a:lvl2pPr>
            <a:lvl3pPr marL="914293" indent="0">
              <a:buNone/>
              <a:defRPr sz="1600">
                <a:solidFill>
                  <a:schemeClr val="tx1">
                    <a:tint val="75000"/>
                  </a:schemeClr>
                </a:solidFill>
              </a:defRPr>
            </a:lvl3pPr>
            <a:lvl4pPr marL="1371440" indent="0">
              <a:buNone/>
              <a:defRPr sz="1400">
                <a:solidFill>
                  <a:schemeClr val="tx1">
                    <a:tint val="75000"/>
                  </a:schemeClr>
                </a:solidFill>
              </a:defRPr>
            </a:lvl4pPr>
            <a:lvl5pPr marL="1828586" indent="0">
              <a:buNone/>
              <a:defRPr sz="1400">
                <a:solidFill>
                  <a:schemeClr val="tx1">
                    <a:tint val="75000"/>
                  </a:schemeClr>
                </a:solidFill>
              </a:defRPr>
            </a:lvl5pPr>
            <a:lvl6pPr marL="2285733" indent="0">
              <a:buNone/>
              <a:defRPr sz="1400">
                <a:solidFill>
                  <a:schemeClr val="tx1">
                    <a:tint val="75000"/>
                  </a:schemeClr>
                </a:solidFill>
              </a:defRPr>
            </a:lvl6pPr>
            <a:lvl7pPr marL="2742879" indent="0">
              <a:buNone/>
              <a:defRPr sz="1400">
                <a:solidFill>
                  <a:schemeClr val="tx1">
                    <a:tint val="75000"/>
                  </a:schemeClr>
                </a:solidFill>
              </a:defRPr>
            </a:lvl7pPr>
            <a:lvl8pPr marL="3200026" indent="0">
              <a:buNone/>
              <a:defRPr sz="1400">
                <a:solidFill>
                  <a:schemeClr val="tx1">
                    <a:tint val="75000"/>
                  </a:schemeClr>
                </a:solidFill>
              </a:defRPr>
            </a:lvl8pPr>
            <a:lvl9pPr marL="3657172"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AB80B33D-048D-403F-BB6F-895BB1EAFFBD}" type="datetime1">
              <a:rPr lang="en-US" altLang="en-US" smtClean="0"/>
              <a:t>1/6/2019</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BF31C2D-5504-C94A-89F6-5DBEAE333CFB}" type="slidenum">
              <a:rPr lang="en-US" altLang="en-US"/>
              <a:pPr>
                <a:defRPr/>
              </a:pPr>
              <a:t>‹#›</a:t>
            </a:fld>
            <a:endParaRPr lang="en-US" altLang="en-US"/>
          </a:p>
        </p:txBody>
      </p:sp>
    </p:spTree>
    <p:extLst>
      <p:ext uri="{BB962C8B-B14F-4D97-AF65-F5344CB8AC3E}">
        <p14:creationId xmlns:p14="http://schemas.microsoft.com/office/powerpoint/2010/main" val="187767164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9A9317D-6C61-4F03-84B1-9FBB5168B51A}" type="datetime1">
              <a:rPr lang="en-US" smtClean="0"/>
              <a:t>1/6/2019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13B72C2-CA07-1344-9BC5-FD61AF9063E2}" type="slidenum">
              <a:rPr lang="en-US" smtClean="0"/>
              <a:t>‹#›</a:t>
            </a:fld>
            <a:endParaRPr lang="en-US"/>
          </a:p>
        </p:txBody>
      </p:sp>
    </p:spTree>
    <p:extLst>
      <p:ext uri="{BB962C8B-B14F-4D97-AF65-F5344CB8AC3E}">
        <p14:creationId xmlns:p14="http://schemas.microsoft.com/office/powerpoint/2010/main" val="44529659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F0C427A-0E0E-4479-A342-107EA5685A17}" type="datetime1">
              <a:rPr lang="en-US" smtClean="0"/>
              <a:t>1/6/2019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13B72C2-CA07-1344-9BC5-FD61AF9063E2}" type="slidenum">
              <a:rPr lang="en-US" smtClean="0"/>
              <a:t>‹#›</a:t>
            </a:fld>
            <a:endParaRPr lang="en-US"/>
          </a:p>
        </p:txBody>
      </p:sp>
    </p:spTree>
    <p:extLst>
      <p:ext uri="{BB962C8B-B14F-4D97-AF65-F5344CB8AC3E}">
        <p14:creationId xmlns:p14="http://schemas.microsoft.com/office/powerpoint/2010/main" val="11942959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1C73D0A-904D-4811-A71A-8F8F74B09B9A}" type="datetime1">
              <a:rPr lang="en-US" smtClean="0"/>
              <a:t>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3B72C2-CA07-1344-9BC5-FD61AF9063E2}" type="slidenum">
              <a:rPr lang="en-US" smtClean="0"/>
              <a:t>‹#›</a:t>
            </a:fld>
            <a:endParaRPr lang="en-US"/>
          </a:p>
        </p:txBody>
      </p:sp>
    </p:spTree>
    <p:extLst>
      <p:ext uri="{BB962C8B-B14F-4D97-AF65-F5344CB8AC3E}">
        <p14:creationId xmlns:p14="http://schemas.microsoft.com/office/powerpoint/2010/main" val="150352728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8506246-070D-4088-A89D-613772452E18}" type="datetime1">
              <a:rPr lang="en-US" smtClean="0"/>
              <a:t>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3B72C2-CA07-1344-9BC5-FD61AF9063E2}" type="slidenum">
              <a:rPr lang="en-US" smtClean="0"/>
              <a:t>‹#›</a:t>
            </a:fld>
            <a:endParaRPr lang="en-US"/>
          </a:p>
        </p:txBody>
      </p:sp>
    </p:spTree>
    <p:extLst>
      <p:ext uri="{BB962C8B-B14F-4D97-AF65-F5344CB8AC3E}">
        <p14:creationId xmlns:p14="http://schemas.microsoft.com/office/powerpoint/2010/main" val="3430551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03238" y="1812925"/>
            <a:ext cx="4449762" cy="5130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05401" y="1812925"/>
            <a:ext cx="4449763" cy="5130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6B2F1E4E-C991-481F-B70D-B41C751313BA}" type="datetime1">
              <a:rPr lang="en-US" altLang="en-US" smtClean="0"/>
              <a:t>1/6/2019</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369AEA0-0976-D846-B40E-0056C488CD48}" type="slidenum">
              <a:rPr lang="en-US" altLang="en-US"/>
              <a:pPr>
                <a:defRPr/>
              </a:pPr>
              <a:t>‹#›</a:t>
            </a:fld>
            <a:endParaRPr lang="en-US" altLang="en-US"/>
          </a:p>
        </p:txBody>
      </p:sp>
      <p:pic>
        <p:nvPicPr>
          <p:cNvPr id="8" name="Picture 7">
            <a:extLst>
              <a:ext uri="{FF2B5EF4-FFF2-40B4-BE49-F238E27FC236}">
                <a16:creationId xmlns:a16="http://schemas.microsoft.com/office/drawing/2014/main" id="{52015039-7445-4DB8-A646-643BCD62A264}"/>
              </a:ext>
            </a:extLst>
          </p:cNvPr>
          <p:cNvPicPr>
            <a:picLocks noChangeAspect="1"/>
          </p:cNvPicPr>
          <p:nvPr userDrawn="1"/>
        </p:nvPicPr>
        <p:blipFill>
          <a:blip r:embed="rId2"/>
          <a:stretch>
            <a:fillRect/>
          </a:stretch>
        </p:blipFill>
        <p:spPr>
          <a:xfrm>
            <a:off x="0" y="0"/>
            <a:ext cx="9144000" cy="660400"/>
          </a:xfrm>
          <a:prstGeom prst="rect">
            <a:avLst/>
          </a:prstGeom>
        </p:spPr>
      </p:pic>
    </p:spTree>
    <p:extLst>
      <p:ext uri="{BB962C8B-B14F-4D97-AF65-F5344CB8AC3E}">
        <p14:creationId xmlns:p14="http://schemas.microsoft.com/office/powerpoint/2010/main" val="7552120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444500"/>
            <a:ext cx="8229600" cy="973138"/>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146" indent="0">
              <a:buNone/>
              <a:defRPr sz="2000" b="1"/>
            </a:lvl2pPr>
            <a:lvl3pPr marL="914293" indent="0">
              <a:buNone/>
              <a:defRPr sz="1800" b="1"/>
            </a:lvl3pPr>
            <a:lvl4pPr marL="1371440" indent="0">
              <a:buNone/>
              <a:defRPr sz="1600" b="1"/>
            </a:lvl4pPr>
            <a:lvl5pPr marL="1828586" indent="0">
              <a:buNone/>
              <a:defRPr sz="1600" b="1"/>
            </a:lvl5pPr>
            <a:lvl6pPr marL="2285733" indent="0">
              <a:buNone/>
              <a:defRPr sz="1600" b="1"/>
            </a:lvl6pPr>
            <a:lvl7pPr marL="2742879" indent="0">
              <a:buNone/>
              <a:defRPr sz="1600" b="1"/>
            </a:lvl7pPr>
            <a:lvl8pPr marL="3200026" indent="0">
              <a:buNone/>
              <a:defRPr sz="1600" b="1"/>
            </a:lvl8pPr>
            <a:lvl9pPr marL="365717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46" indent="0">
              <a:buNone/>
              <a:defRPr sz="2000" b="1"/>
            </a:lvl2pPr>
            <a:lvl3pPr marL="914293" indent="0">
              <a:buNone/>
              <a:defRPr sz="1800" b="1"/>
            </a:lvl3pPr>
            <a:lvl4pPr marL="1371440" indent="0">
              <a:buNone/>
              <a:defRPr sz="1600" b="1"/>
            </a:lvl4pPr>
            <a:lvl5pPr marL="1828586" indent="0">
              <a:buNone/>
              <a:defRPr sz="1600" b="1"/>
            </a:lvl5pPr>
            <a:lvl6pPr marL="2285733" indent="0">
              <a:buNone/>
              <a:defRPr sz="1600" b="1"/>
            </a:lvl6pPr>
            <a:lvl7pPr marL="2742879" indent="0">
              <a:buNone/>
              <a:defRPr sz="1600" b="1"/>
            </a:lvl7pPr>
            <a:lvl8pPr marL="3200026" indent="0">
              <a:buNone/>
              <a:defRPr sz="1600" b="1"/>
            </a:lvl8pPr>
            <a:lvl9pPr marL="365717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5A9EB792-432E-4474-86AE-8818743C1ED1}" type="datetime1">
              <a:rPr lang="en-US" altLang="en-US" smtClean="0"/>
              <a:t>1/6/2019</a:t>
            </a:fld>
            <a:endParaRPr lang="en-US" altLang="en-US"/>
          </a:p>
        </p:txBody>
      </p:sp>
      <p:sp>
        <p:nvSpPr>
          <p:cNvPr id="8" name="Footer Placeholder 4"/>
          <p:cNvSpPr>
            <a:spLocks noGrp="1"/>
          </p:cNvSpPr>
          <p:nvPr>
            <p:ph type="ftr" sz="quarter" idx="11"/>
          </p:nvPr>
        </p:nvSpPr>
        <p:spPr>
          <a:xfrm>
            <a:off x="5613400" y="6356350"/>
            <a:ext cx="2895600" cy="365125"/>
          </a:xfrm>
        </p:spPr>
        <p:txBody>
          <a:bodyPr/>
          <a:lstStyle>
            <a:lvl1pPr>
              <a:defRPr b="1" i="0" baseline="0">
                <a:solidFill>
                  <a:srgbClr val="001B4B"/>
                </a:solidFill>
              </a:defRPr>
            </a:lvl1pPr>
          </a:lstStyle>
          <a:p>
            <a:pPr>
              <a:defRPr/>
            </a:pPr>
            <a:endParaRPr lang="en-US" altLang="en-US"/>
          </a:p>
        </p:txBody>
      </p:sp>
      <p:pic>
        <p:nvPicPr>
          <p:cNvPr id="12" name="Picture 11"/>
          <p:cNvPicPr>
            <a:picLocks noChangeAspect="1"/>
          </p:cNvPicPr>
          <p:nvPr userDrawn="1"/>
        </p:nvPicPr>
        <p:blipFill>
          <a:blip r:embed="rId2"/>
          <a:stretch>
            <a:fillRect/>
          </a:stretch>
        </p:blipFill>
        <p:spPr>
          <a:xfrm>
            <a:off x="0" y="0"/>
            <a:ext cx="9144000" cy="660400"/>
          </a:xfrm>
          <a:prstGeom prst="rect">
            <a:avLst/>
          </a:prstGeom>
        </p:spPr>
      </p:pic>
    </p:spTree>
    <p:extLst>
      <p:ext uri="{BB962C8B-B14F-4D97-AF65-F5344CB8AC3E}">
        <p14:creationId xmlns:p14="http://schemas.microsoft.com/office/powerpoint/2010/main" val="12210411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325438"/>
            <a:ext cx="8229600" cy="1143000"/>
          </a:xfrm>
        </p:spPr>
        <p:txBody>
          <a:bodyPr/>
          <a:lstStyle/>
          <a:p>
            <a:r>
              <a:rPr lang="en-US"/>
              <a:t>Click to edit Master title style</a:t>
            </a:r>
          </a:p>
        </p:txBody>
      </p:sp>
      <p:pic>
        <p:nvPicPr>
          <p:cNvPr id="6" name="Picture 5"/>
          <p:cNvPicPr>
            <a:picLocks noChangeAspect="1"/>
          </p:cNvPicPr>
          <p:nvPr userDrawn="1"/>
        </p:nvPicPr>
        <p:blipFill>
          <a:blip r:embed="rId2"/>
          <a:stretch>
            <a:fillRect/>
          </a:stretch>
        </p:blipFill>
        <p:spPr>
          <a:xfrm>
            <a:off x="0" y="0"/>
            <a:ext cx="9144000" cy="660400"/>
          </a:xfrm>
          <a:prstGeom prst="rect">
            <a:avLst/>
          </a:prstGeom>
        </p:spPr>
      </p:pic>
      <p:sp>
        <p:nvSpPr>
          <p:cNvPr id="7" name="Footer Placeholder 4"/>
          <p:cNvSpPr>
            <a:spLocks noGrp="1"/>
          </p:cNvSpPr>
          <p:nvPr>
            <p:ph type="ftr" sz="quarter" idx="11"/>
          </p:nvPr>
        </p:nvSpPr>
        <p:spPr>
          <a:xfrm>
            <a:off x="5613400" y="6356350"/>
            <a:ext cx="2895600" cy="365125"/>
          </a:xfrm>
        </p:spPr>
        <p:txBody>
          <a:bodyPr/>
          <a:lstStyle>
            <a:lvl1pPr>
              <a:defRPr b="1" i="0" baseline="0">
                <a:solidFill>
                  <a:srgbClr val="001B4B"/>
                </a:solidFill>
              </a:defRPr>
            </a:lvl1pPr>
          </a:lstStyle>
          <a:p>
            <a:pPr>
              <a:defRPr/>
            </a:pPr>
            <a:endParaRPr lang="en-US" altLang="en-US"/>
          </a:p>
        </p:txBody>
      </p:sp>
    </p:spTree>
    <p:extLst>
      <p:ext uri="{BB962C8B-B14F-4D97-AF65-F5344CB8AC3E}">
        <p14:creationId xmlns:p14="http://schemas.microsoft.com/office/powerpoint/2010/main" val="6853143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9A3AE1F-53F4-43A3-84CB-154E0ED899E1}" type="datetime1">
              <a:rPr lang="en-US" altLang="en-US" smtClean="0"/>
              <a:t>1/6/2019</a:t>
            </a:fld>
            <a:endParaRPr lang="en-US" alt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3960A7B9-95AA-F04C-9B20-FD85B7BA54BF}" type="slidenum">
              <a:rPr lang="en-US" altLang="en-US"/>
              <a:pPr>
                <a:defRPr/>
              </a:pPr>
              <a:t>‹#›</a:t>
            </a:fld>
            <a:endParaRPr lang="en-US" altLang="en-US"/>
          </a:p>
        </p:txBody>
      </p:sp>
      <p:pic>
        <p:nvPicPr>
          <p:cNvPr id="5" name="Picture 4">
            <a:extLst>
              <a:ext uri="{FF2B5EF4-FFF2-40B4-BE49-F238E27FC236}">
                <a16:creationId xmlns:a16="http://schemas.microsoft.com/office/drawing/2014/main" id="{C539BC00-4AC6-46EF-B974-A9E9CD5141D4}"/>
              </a:ext>
            </a:extLst>
          </p:cNvPr>
          <p:cNvPicPr>
            <a:picLocks noChangeAspect="1"/>
          </p:cNvPicPr>
          <p:nvPr userDrawn="1"/>
        </p:nvPicPr>
        <p:blipFill>
          <a:blip r:embed="rId2"/>
          <a:stretch>
            <a:fillRect/>
          </a:stretch>
        </p:blipFill>
        <p:spPr>
          <a:xfrm>
            <a:off x="0" y="0"/>
            <a:ext cx="9144000" cy="660400"/>
          </a:xfrm>
          <a:prstGeom prst="rect">
            <a:avLst/>
          </a:prstGeom>
        </p:spPr>
      </p:pic>
    </p:spTree>
    <p:extLst>
      <p:ext uri="{BB962C8B-B14F-4D97-AF65-F5344CB8AC3E}">
        <p14:creationId xmlns:p14="http://schemas.microsoft.com/office/powerpoint/2010/main" val="11226412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0"/>
            <a:ext cx="3008313" cy="4691063"/>
          </a:xfrm>
        </p:spPr>
        <p:txBody>
          <a:bodyPr/>
          <a:lstStyle>
            <a:lvl1pPr marL="0" indent="0">
              <a:buNone/>
              <a:defRPr sz="1400"/>
            </a:lvl1pPr>
            <a:lvl2pPr marL="457146" indent="0">
              <a:buNone/>
              <a:defRPr sz="1200"/>
            </a:lvl2pPr>
            <a:lvl3pPr marL="914293" indent="0">
              <a:buNone/>
              <a:defRPr sz="1000"/>
            </a:lvl3pPr>
            <a:lvl4pPr marL="1371440" indent="0">
              <a:buNone/>
              <a:defRPr sz="900"/>
            </a:lvl4pPr>
            <a:lvl5pPr marL="1828586" indent="0">
              <a:buNone/>
              <a:defRPr sz="900"/>
            </a:lvl5pPr>
            <a:lvl6pPr marL="2285733" indent="0">
              <a:buNone/>
              <a:defRPr sz="900"/>
            </a:lvl6pPr>
            <a:lvl7pPr marL="2742879" indent="0">
              <a:buNone/>
              <a:defRPr sz="900"/>
            </a:lvl7pPr>
            <a:lvl8pPr marL="3200026" indent="0">
              <a:buNone/>
              <a:defRPr sz="900"/>
            </a:lvl8pPr>
            <a:lvl9pPr marL="3657172"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0678A4C5-102B-419A-AFF8-A5EB23AC0942}" type="datetime1">
              <a:rPr lang="en-US" altLang="en-US" smtClean="0"/>
              <a:t>1/6/2019</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3C83BA1-6D03-9346-A4E7-F08FCA5F5887}" type="slidenum">
              <a:rPr lang="en-US" altLang="en-US"/>
              <a:pPr>
                <a:defRPr/>
              </a:pPr>
              <a:t>‹#›</a:t>
            </a:fld>
            <a:endParaRPr lang="en-US" altLang="en-US"/>
          </a:p>
        </p:txBody>
      </p:sp>
    </p:spTree>
    <p:extLst>
      <p:ext uri="{BB962C8B-B14F-4D97-AF65-F5344CB8AC3E}">
        <p14:creationId xmlns:p14="http://schemas.microsoft.com/office/powerpoint/2010/main" val="4399813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146" indent="0">
              <a:buNone/>
              <a:defRPr sz="2800"/>
            </a:lvl2pPr>
            <a:lvl3pPr marL="914293" indent="0">
              <a:buNone/>
              <a:defRPr sz="2400"/>
            </a:lvl3pPr>
            <a:lvl4pPr marL="1371440" indent="0">
              <a:buNone/>
              <a:defRPr sz="2000"/>
            </a:lvl4pPr>
            <a:lvl5pPr marL="1828586" indent="0">
              <a:buNone/>
              <a:defRPr sz="2000"/>
            </a:lvl5pPr>
            <a:lvl6pPr marL="2285733" indent="0">
              <a:buNone/>
              <a:defRPr sz="2000"/>
            </a:lvl6pPr>
            <a:lvl7pPr marL="2742879" indent="0">
              <a:buNone/>
              <a:defRPr sz="2000"/>
            </a:lvl7pPr>
            <a:lvl8pPr marL="3200026" indent="0">
              <a:buNone/>
              <a:defRPr sz="2000"/>
            </a:lvl8pPr>
            <a:lvl9pPr marL="365717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46" indent="0">
              <a:buNone/>
              <a:defRPr sz="1200"/>
            </a:lvl2pPr>
            <a:lvl3pPr marL="914293" indent="0">
              <a:buNone/>
              <a:defRPr sz="1000"/>
            </a:lvl3pPr>
            <a:lvl4pPr marL="1371440" indent="0">
              <a:buNone/>
              <a:defRPr sz="900"/>
            </a:lvl4pPr>
            <a:lvl5pPr marL="1828586" indent="0">
              <a:buNone/>
              <a:defRPr sz="900"/>
            </a:lvl5pPr>
            <a:lvl6pPr marL="2285733" indent="0">
              <a:buNone/>
              <a:defRPr sz="900"/>
            </a:lvl6pPr>
            <a:lvl7pPr marL="2742879" indent="0">
              <a:buNone/>
              <a:defRPr sz="900"/>
            </a:lvl7pPr>
            <a:lvl8pPr marL="3200026" indent="0">
              <a:buNone/>
              <a:defRPr sz="900"/>
            </a:lvl8pPr>
            <a:lvl9pPr marL="3657172"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CFB447DD-092E-458B-935B-365B51B0212B}" type="datetime1">
              <a:rPr lang="en-US" altLang="en-US" smtClean="0"/>
              <a:t>1/6/2019</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B248F56-3A8A-2B46-9169-8A18E38653F9}" type="slidenum">
              <a:rPr lang="en-US" altLang="en-US"/>
              <a:pPr>
                <a:defRPr/>
              </a:pPr>
              <a:t>‹#›</a:t>
            </a:fld>
            <a:endParaRPr lang="en-US" altLang="en-US"/>
          </a:p>
        </p:txBody>
      </p:sp>
    </p:spTree>
    <p:extLst>
      <p:ext uri="{BB962C8B-B14F-4D97-AF65-F5344CB8AC3E}">
        <p14:creationId xmlns:p14="http://schemas.microsoft.com/office/powerpoint/2010/main" val="9800334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9" tIns="45714" rIns="91429" bIns="45714"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9" tIns="45714" rIns="91429" bIns="45714"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29" tIns="45714" rIns="91429" bIns="45714" numCol="1" anchor="ctr" anchorCtr="0" compatLnSpc="1">
            <a:prstTxWarp prst="textNoShape">
              <a:avLst/>
            </a:prstTxWarp>
          </a:bodyPr>
          <a:lstStyle>
            <a:lvl1pPr eaLnBrk="1" hangingPunct="1">
              <a:defRPr sz="1200" smtClean="0">
                <a:solidFill>
                  <a:srgbClr val="898989"/>
                </a:solidFill>
              </a:defRPr>
            </a:lvl1pPr>
          </a:lstStyle>
          <a:p>
            <a:pPr>
              <a:defRPr/>
            </a:pPr>
            <a:fld id="{D1D68E27-FD77-41BF-BA34-CD0A36755F08}" type="datetime1">
              <a:rPr lang="en-US" altLang="en-US" smtClean="0"/>
              <a:t>1/6/2019</a:t>
            </a:fld>
            <a:endParaRPr lang="en-US" alt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29" tIns="45714" rIns="91429" bIns="45714" rtlCol="0" anchor="ctr"/>
          <a:lstStyle>
            <a:lvl1pPr algn="ctr" defTabSz="457146" eaLnBrk="1" fontAlgn="auto" hangingPunct="1">
              <a:spcBef>
                <a:spcPts val="0"/>
              </a:spcBef>
              <a:spcAft>
                <a:spcPts val="0"/>
              </a:spcAft>
              <a:defRPr sz="1200">
                <a:solidFill>
                  <a:schemeClr val="tx1">
                    <a:tint val="75000"/>
                  </a:schemeClr>
                </a:solidFill>
                <a:latin typeface="+mn-lt"/>
                <a:ea typeface="+mn-ea"/>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29" tIns="45714" rIns="91429" bIns="45714" numCol="1" anchor="ctr" anchorCtr="0" compatLnSpc="1">
            <a:prstTxWarp prst="textNoShape">
              <a:avLst/>
            </a:prstTxWarp>
          </a:bodyPr>
          <a:lstStyle>
            <a:lvl1pPr algn="r" eaLnBrk="1" hangingPunct="1">
              <a:defRPr sz="1200" smtClean="0">
                <a:solidFill>
                  <a:srgbClr val="898989"/>
                </a:solidFill>
              </a:defRPr>
            </a:lvl1pPr>
          </a:lstStyle>
          <a:p>
            <a:pPr>
              <a:defRPr/>
            </a:pPr>
            <a:fld id="{BB0E348C-B50F-D945-9863-326EEE3E7713}"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71"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Lst>
  <p:hf hdr="0" ftr="0" dt="0"/>
  <p:txStyles>
    <p:titleStyle>
      <a:lvl1pPr algn="ctr" defTabSz="455613" rtl="0" eaLnBrk="0" fontAlgn="base" hangingPunct="0">
        <a:spcBef>
          <a:spcPct val="0"/>
        </a:spcBef>
        <a:spcAft>
          <a:spcPct val="0"/>
        </a:spcAft>
        <a:defRPr sz="4400" kern="1200">
          <a:solidFill>
            <a:schemeClr val="tx1"/>
          </a:solidFill>
          <a:latin typeface="+mj-lt"/>
          <a:ea typeface="ＭＳ Ｐゴシック" charset="-128"/>
          <a:cs typeface="+mj-cs"/>
        </a:defRPr>
      </a:lvl1pPr>
      <a:lvl2pPr algn="ctr" defTabSz="455613" rtl="0" eaLnBrk="0" fontAlgn="base" hangingPunct="0">
        <a:spcBef>
          <a:spcPct val="0"/>
        </a:spcBef>
        <a:spcAft>
          <a:spcPct val="0"/>
        </a:spcAft>
        <a:defRPr sz="4400">
          <a:solidFill>
            <a:schemeClr val="tx1"/>
          </a:solidFill>
          <a:latin typeface="Calibri" charset="0"/>
          <a:ea typeface="ＭＳ Ｐゴシック" charset="-128"/>
        </a:defRPr>
      </a:lvl2pPr>
      <a:lvl3pPr algn="ctr" defTabSz="455613" rtl="0" eaLnBrk="0" fontAlgn="base" hangingPunct="0">
        <a:spcBef>
          <a:spcPct val="0"/>
        </a:spcBef>
        <a:spcAft>
          <a:spcPct val="0"/>
        </a:spcAft>
        <a:defRPr sz="4400">
          <a:solidFill>
            <a:schemeClr val="tx1"/>
          </a:solidFill>
          <a:latin typeface="Calibri" charset="0"/>
          <a:ea typeface="ＭＳ Ｐゴシック" charset="-128"/>
        </a:defRPr>
      </a:lvl3pPr>
      <a:lvl4pPr algn="ctr" defTabSz="455613" rtl="0" eaLnBrk="0" fontAlgn="base" hangingPunct="0">
        <a:spcBef>
          <a:spcPct val="0"/>
        </a:spcBef>
        <a:spcAft>
          <a:spcPct val="0"/>
        </a:spcAft>
        <a:defRPr sz="4400">
          <a:solidFill>
            <a:schemeClr val="tx1"/>
          </a:solidFill>
          <a:latin typeface="Calibri" charset="0"/>
          <a:ea typeface="ＭＳ Ｐゴシック" charset="-128"/>
        </a:defRPr>
      </a:lvl4pPr>
      <a:lvl5pPr algn="ctr" defTabSz="455613" rtl="0" eaLnBrk="0" fontAlgn="base" hangingPunct="0">
        <a:spcBef>
          <a:spcPct val="0"/>
        </a:spcBef>
        <a:spcAft>
          <a:spcPct val="0"/>
        </a:spcAft>
        <a:defRPr sz="4400">
          <a:solidFill>
            <a:schemeClr val="tx1"/>
          </a:solidFill>
          <a:latin typeface="Calibri" charset="0"/>
          <a:ea typeface="ＭＳ Ｐゴシック" charset="-128"/>
        </a:defRPr>
      </a:lvl5pPr>
      <a:lvl6pPr marL="457200" algn="ctr" defTabSz="455613" rtl="0" fontAlgn="base">
        <a:spcBef>
          <a:spcPct val="0"/>
        </a:spcBef>
        <a:spcAft>
          <a:spcPct val="0"/>
        </a:spcAft>
        <a:defRPr sz="4400">
          <a:solidFill>
            <a:schemeClr val="tx1"/>
          </a:solidFill>
          <a:latin typeface="Calibri" charset="0"/>
          <a:ea typeface="ＭＳ Ｐゴシック" charset="-128"/>
        </a:defRPr>
      </a:lvl6pPr>
      <a:lvl7pPr marL="914400" algn="ctr" defTabSz="455613" rtl="0" fontAlgn="base">
        <a:spcBef>
          <a:spcPct val="0"/>
        </a:spcBef>
        <a:spcAft>
          <a:spcPct val="0"/>
        </a:spcAft>
        <a:defRPr sz="4400">
          <a:solidFill>
            <a:schemeClr val="tx1"/>
          </a:solidFill>
          <a:latin typeface="Calibri" charset="0"/>
          <a:ea typeface="ＭＳ Ｐゴシック" charset="-128"/>
        </a:defRPr>
      </a:lvl7pPr>
      <a:lvl8pPr marL="1371600" algn="ctr" defTabSz="455613" rtl="0" fontAlgn="base">
        <a:spcBef>
          <a:spcPct val="0"/>
        </a:spcBef>
        <a:spcAft>
          <a:spcPct val="0"/>
        </a:spcAft>
        <a:defRPr sz="4400">
          <a:solidFill>
            <a:schemeClr val="tx1"/>
          </a:solidFill>
          <a:latin typeface="Calibri" charset="0"/>
          <a:ea typeface="ＭＳ Ｐゴシック" charset="-128"/>
        </a:defRPr>
      </a:lvl8pPr>
      <a:lvl9pPr marL="1828800" algn="ctr" defTabSz="455613" rtl="0" fontAlgn="base">
        <a:spcBef>
          <a:spcPct val="0"/>
        </a:spcBef>
        <a:spcAft>
          <a:spcPct val="0"/>
        </a:spcAft>
        <a:defRPr sz="4400">
          <a:solidFill>
            <a:schemeClr val="tx1"/>
          </a:solidFill>
          <a:latin typeface="Calibri" charset="0"/>
          <a:ea typeface="ＭＳ Ｐゴシック" charset="-128"/>
        </a:defRPr>
      </a:lvl9pPr>
    </p:titleStyle>
    <p:bodyStyle>
      <a:lvl1pPr marL="341313" indent="-341313" algn="l" defTabSz="455613" rtl="0" eaLnBrk="0" fontAlgn="base" hangingPunct="0">
        <a:spcBef>
          <a:spcPct val="20000"/>
        </a:spcBef>
        <a:spcAft>
          <a:spcPct val="0"/>
        </a:spcAft>
        <a:buFont typeface="Arial" charset="0"/>
        <a:buChar char="•"/>
        <a:defRPr sz="3200" kern="1200">
          <a:solidFill>
            <a:schemeClr val="tx1"/>
          </a:solidFill>
          <a:latin typeface="+mn-lt"/>
          <a:ea typeface="ＭＳ Ｐゴシック" charset="-128"/>
          <a:cs typeface="+mn-cs"/>
        </a:defRPr>
      </a:lvl1pPr>
      <a:lvl2pPr marL="741363" indent="-284163" algn="l" defTabSz="455613" rtl="0" eaLnBrk="0" fontAlgn="base" hangingPunct="0">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1413" indent="-227013" algn="l" defTabSz="455613"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598613" indent="-227013" algn="l" defTabSz="455613"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5813" indent="-227013" algn="l" defTabSz="455613"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306" indent="-228573" algn="l" defTabSz="457146" rtl="0" eaLnBrk="1" latinLnBrk="0" hangingPunct="1">
        <a:spcBef>
          <a:spcPct val="20000"/>
        </a:spcBef>
        <a:buFont typeface="Arial"/>
        <a:buChar char="•"/>
        <a:defRPr sz="2000" kern="1200">
          <a:solidFill>
            <a:schemeClr val="tx1"/>
          </a:solidFill>
          <a:latin typeface="+mn-lt"/>
          <a:ea typeface="+mn-ea"/>
          <a:cs typeface="+mn-cs"/>
        </a:defRPr>
      </a:lvl6pPr>
      <a:lvl7pPr marL="2971453" indent="-228573" algn="l" defTabSz="457146" rtl="0" eaLnBrk="1" latinLnBrk="0" hangingPunct="1">
        <a:spcBef>
          <a:spcPct val="20000"/>
        </a:spcBef>
        <a:buFont typeface="Arial"/>
        <a:buChar char="•"/>
        <a:defRPr sz="2000" kern="1200">
          <a:solidFill>
            <a:schemeClr val="tx1"/>
          </a:solidFill>
          <a:latin typeface="+mn-lt"/>
          <a:ea typeface="+mn-ea"/>
          <a:cs typeface="+mn-cs"/>
        </a:defRPr>
      </a:lvl7pPr>
      <a:lvl8pPr marL="3428599" indent="-228573" algn="l" defTabSz="457146" rtl="0" eaLnBrk="1" latinLnBrk="0" hangingPunct="1">
        <a:spcBef>
          <a:spcPct val="20000"/>
        </a:spcBef>
        <a:buFont typeface="Arial"/>
        <a:buChar char="•"/>
        <a:defRPr sz="2000" kern="1200">
          <a:solidFill>
            <a:schemeClr val="tx1"/>
          </a:solidFill>
          <a:latin typeface="+mn-lt"/>
          <a:ea typeface="+mn-ea"/>
          <a:cs typeface="+mn-cs"/>
        </a:defRPr>
      </a:lvl8pPr>
      <a:lvl9pPr marL="3885746" indent="-228573" algn="l" defTabSz="457146"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46" rtl="0" eaLnBrk="1" latinLnBrk="0" hangingPunct="1">
        <a:defRPr sz="1800" kern="1200">
          <a:solidFill>
            <a:schemeClr val="tx1"/>
          </a:solidFill>
          <a:latin typeface="+mn-lt"/>
          <a:ea typeface="+mn-ea"/>
          <a:cs typeface="+mn-cs"/>
        </a:defRPr>
      </a:lvl1pPr>
      <a:lvl2pPr marL="457146" algn="l" defTabSz="457146" rtl="0" eaLnBrk="1" latinLnBrk="0" hangingPunct="1">
        <a:defRPr sz="1800" kern="1200">
          <a:solidFill>
            <a:schemeClr val="tx1"/>
          </a:solidFill>
          <a:latin typeface="+mn-lt"/>
          <a:ea typeface="+mn-ea"/>
          <a:cs typeface="+mn-cs"/>
        </a:defRPr>
      </a:lvl2pPr>
      <a:lvl3pPr marL="914293" algn="l" defTabSz="457146" rtl="0" eaLnBrk="1" latinLnBrk="0" hangingPunct="1">
        <a:defRPr sz="1800" kern="1200">
          <a:solidFill>
            <a:schemeClr val="tx1"/>
          </a:solidFill>
          <a:latin typeface="+mn-lt"/>
          <a:ea typeface="+mn-ea"/>
          <a:cs typeface="+mn-cs"/>
        </a:defRPr>
      </a:lvl3pPr>
      <a:lvl4pPr marL="1371440" algn="l" defTabSz="457146" rtl="0" eaLnBrk="1" latinLnBrk="0" hangingPunct="1">
        <a:defRPr sz="1800" kern="1200">
          <a:solidFill>
            <a:schemeClr val="tx1"/>
          </a:solidFill>
          <a:latin typeface="+mn-lt"/>
          <a:ea typeface="+mn-ea"/>
          <a:cs typeface="+mn-cs"/>
        </a:defRPr>
      </a:lvl4pPr>
      <a:lvl5pPr marL="1828586" algn="l" defTabSz="457146" rtl="0" eaLnBrk="1" latinLnBrk="0" hangingPunct="1">
        <a:defRPr sz="1800" kern="1200">
          <a:solidFill>
            <a:schemeClr val="tx1"/>
          </a:solidFill>
          <a:latin typeface="+mn-lt"/>
          <a:ea typeface="+mn-ea"/>
          <a:cs typeface="+mn-cs"/>
        </a:defRPr>
      </a:lvl5pPr>
      <a:lvl6pPr marL="2285733" algn="l" defTabSz="457146" rtl="0" eaLnBrk="1" latinLnBrk="0" hangingPunct="1">
        <a:defRPr sz="1800" kern="1200">
          <a:solidFill>
            <a:schemeClr val="tx1"/>
          </a:solidFill>
          <a:latin typeface="+mn-lt"/>
          <a:ea typeface="+mn-ea"/>
          <a:cs typeface="+mn-cs"/>
        </a:defRPr>
      </a:lvl6pPr>
      <a:lvl7pPr marL="2742879" algn="l" defTabSz="457146" rtl="0" eaLnBrk="1" latinLnBrk="0" hangingPunct="1">
        <a:defRPr sz="1800" kern="1200">
          <a:solidFill>
            <a:schemeClr val="tx1"/>
          </a:solidFill>
          <a:latin typeface="+mn-lt"/>
          <a:ea typeface="+mn-ea"/>
          <a:cs typeface="+mn-cs"/>
        </a:defRPr>
      </a:lvl7pPr>
      <a:lvl8pPr marL="3200026" algn="l" defTabSz="457146" rtl="0" eaLnBrk="1" latinLnBrk="0" hangingPunct="1">
        <a:defRPr sz="1800" kern="1200">
          <a:solidFill>
            <a:schemeClr val="tx1"/>
          </a:solidFill>
          <a:latin typeface="+mn-lt"/>
          <a:ea typeface="+mn-ea"/>
          <a:cs typeface="+mn-cs"/>
        </a:defRPr>
      </a:lvl8pPr>
      <a:lvl9pPr marL="3657172" algn="l" defTabSz="457146"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688FE08-441C-47DC-B98D-9CC77E3F9D34}" type="slidenum">
              <a:rPr lang="en-US" smtClean="0"/>
              <a:t>‹#›</a:t>
            </a:fld>
            <a:endParaRPr lang="en-US"/>
          </a:p>
        </p:txBody>
      </p:sp>
    </p:spTree>
    <p:extLst>
      <p:ext uri="{BB962C8B-B14F-4D97-AF65-F5344CB8AC3E}">
        <p14:creationId xmlns:p14="http://schemas.microsoft.com/office/powerpoint/2010/main" val="189784738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4DAD705-D9CE-40B1-9002-E6ECD615C44D}" type="datetime1">
              <a:rPr lang="en-US" smtClean="0"/>
              <a:t>1/6/2019</a:t>
            </a:fld>
            <a:endParaRPr lang="en-US"/>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13B72C2-CA07-1344-9BC5-FD61AF9063E2}" type="slidenum">
              <a:rPr lang="en-US" smtClean="0"/>
              <a:t>‹#›</a:t>
            </a:fld>
            <a:endParaRPr lang="en-US"/>
          </a:p>
        </p:txBody>
      </p:sp>
    </p:spTree>
    <p:extLst>
      <p:ext uri="{BB962C8B-B14F-4D97-AF65-F5344CB8AC3E}">
        <p14:creationId xmlns:p14="http://schemas.microsoft.com/office/powerpoint/2010/main" val="199878364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hyperlink" Target="http://www.ohiomfg.com/"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6.png"/><Relationship Id="rId7" Type="http://schemas.openxmlformats.org/officeDocument/2006/relationships/hyperlink" Target="http://www.swagelok.com"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15.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1.png"/><Relationship Id="rId7" Type="http://schemas.openxmlformats.org/officeDocument/2006/relationships/hyperlink" Target="http://com"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s/_rels/slide16.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6.jpeg"/><Relationship Id="rId7" Type="http://schemas.openxmlformats.org/officeDocument/2006/relationships/hyperlink" Target="http://www.schaeffler.com"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jpeg"/><Relationship Id="rId4" Type="http://schemas.openxmlformats.org/officeDocument/2006/relationships/image" Target="../media/image47.jpeg"/></Relationships>
</file>

<file path=ppt/slides/_rels/slide17.xml.rels><?xml version="1.0" encoding="UTF-8" standalone="yes"?>
<Relationships xmlns="http://schemas.openxmlformats.org/package/2006/relationships"><Relationship Id="rId8" Type="http://schemas.openxmlformats.org/officeDocument/2006/relationships/hyperlink" Target="http://www.arconic.com" TargetMode="External"/><Relationship Id="rId3" Type="http://schemas.openxmlformats.org/officeDocument/2006/relationships/image" Target="../media/image51.jpeg"/><Relationship Id="rId7" Type="http://schemas.openxmlformats.org/officeDocument/2006/relationships/image" Target="../media/image55.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eg"/></Relationships>
</file>

<file path=ppt/slides/_rels/slide18.xml.rels><?xml version="1.0" encoding="UTF-8" standalone="yes"?>
<Relationships xmlns="http://schemas.openxmlformats.org/package/2006/relationships"><Relationship Id="rId8" Type="http://schemas.openxmlformats.org/officeDocument/2006/relationships/hyperlink" Target="http://www.meggitt.com" TargetMode="External"/><Relationship Id="rId3" Type="http://schemas.openxmlformats.org/officeDocument/2006/relationships/image" Target="../media/image56.jpeg"/><Relationship Id="rId7" Type="http://schemas.openxmlformats.org/officeDocument/2006/relationships/image" Target="../media/image60.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57.jpeg"/></Relationships>
</file>

<file path=ppt/slides/_rels/slide1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2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9.jpeg"/><Relationship Id="rId7"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2.jpeg"/><Relationship Id="rId11" Type="http://schemas.openxmlformats.org/officeDocument/2006/relationships/image" Target="../media/image17.jpeg"/><Relationship Id="rId5" Type="http://schemas.openxmlformats.org/officeDocument/2006/relationships/image" Target="../media/image11.jpeg"/><Relationship Id="rId10" Type="http://schemas.openxmlformats.org/officeDocument/2006/relationships/image" Target="../media/image16.jpeg"/><Relationship Id="rId4" Type="http://schemas.openxmlformats.org/officeDocument/2006/relationships/image" Target="../media/image10.jpeg"/><Relationship Id="rId9" Type="http://schemas.openxmlformats.org/officeDocument/2006/relationships/image" Target="../media/image15.jpeg"/></Relationships>
</file>

<file path=ppt/slides/_rels/slide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5.xml.rels><?xml version="1.0" encoding="UTF-8" standalone="yes"?>
<Relationships xmlns="http://schemas.openxmlformats.org/package/2006/relationships"><Relationship Id="rId3" Type="http://schemas.openxmlformats.org/officeDocument/2006/relationships/hyperlink" Target="https://www.youtube.com/watch?v=bJ6oG2ixHZw"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video" Target="https://www.youtube.com/embed/bJ6oG2ixHZw" TargetMode="External"/><Relationship Id="rId5" Type="http://schemas.openxmlformats.org/officeDocument/2006/relationships/hyperlink" Target="https://www.youtube.com/watch?v=bJ6oG2ixHZw" TargetMode="External"/><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esdtua.wixsite.com/service"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3" descr="UCM-0515-328006.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8" name="Title 1"/>
          <p:cNvSpPr>
            <a:spLocks noGrp="1"/>
          </p:cNvSpPr>
          <p:nvPr>
            <p:ph type="ctrTitle"/>
          </p:nvPr>
        </p:nvSpPr>
        <p:spPr>
          <a:xfrm>
            <a:off x="2454275" y="3265488"/>
            <a:ext cx="6003925" cy="1700212"/>
          </a:xfrm>
        </p:spPr>
        <p:txBody>
          <a:bodyPr anchor="t"/>
          <a:lstStyle/>
          <a:p>
            <a:pPr algn="l" eaLnBrk="1" hangingPunct="1"/>
            <a:r>
              <a:rPr lang="en-US" altLang="en-US" sz="2600" dirty="0">
                <a:solidFill>
                  <a:schemeClr val="bg1"/>
                </a:solidFill>
                <a:latin typeface="Georgia" charset="0"/>
              </a:rPr>
              <a:t>Integrating Engineering Design in the Middle School Science Curriculum </a:t>
            </a:r>
          </a:p>
        </p:txBody>
      </p:sp>
      <p:pic>
        <p:nvPicPr>
          <p:cNvPr id="14341"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765300" y="5181600"/>
            <a:ext cx="16637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2" name="Picture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407150" y="6311900"/>
            <a:ext cx="1943100"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image21.png"/>
          <p:cNvPicPr>
            <a:picLocks/>
          </p:cNvPicPr>
          <p:nvPr/>
        </p:nvPicPr>
        <p:blipFill>
          <a:blip r:embed="rId6"/>
          <a:stretch>
            <a:fillRect/>
          </a:stretch>
        </p:blipFill>
        <p:spPr bwMode="auto">
          <a:xfrm>
            <a:off x="3429000" y="1277087"/>
            <a:ext cx="3666519"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pic>
      <p:pic>
        <p:nvPicPr>
          <p:cNvPr id="10" name="image15.png"/>
          <p:cNvPicPr/>
          <p:nvPr/>
        </p:nvPicPr>
        <p:blipFill>
          <a:blip r:embed="rId7"/>
          <a:srcRect/>
          <a:stretch>
            <a:fillRect/>
          </a:stretch>
        </p:blipFill>
        <p:spPr>
          <a:xfrm>
            <a:off x="5663659" y="5589703"/>
            <a:ext cx="2762119" cy="1115897"/>
          </a:xfrm>
          <a:prstGeom prst="rect">
            <a:avLst/>
          </a:prstGeom>
          <a:ln/>
        </p:spPr>
      </p:pic>
      <p:sp>
        <p:nvSpPr>
          <p:cNvPr id="8" name="TextBox 7">
            <a:extLst>
              <a:ext uri="{FF2B5EF4-FFF2-40B4-BE49-F238E27FC236}">
                <a16:creationId xmlns:a16="http://schemas.microsoft.com/office/drawing/2014/main" id="{4FCCA5D7-3E4F-44F3-9C64-CFDA07A4EF8F}"/>
              </a:ext>
            </a:extLst>
          </p:cNvPr>
          <p:cNvSpPr txBox="1"/>
          <p:nvPr/>
        </p:nvSpPr>
        <p:spPr>
          <a:xfrm>
            <a:off x="2951018" y="59258"/>
            <a:ext cx="6068703" cy="707886"/>
          </a:xfrm>
          <a:prstGeom prst="rect">
            <a:avLst/>
          </a:prstGeom>
          <a:noFill/>
        </p:spPr>
        <p:txBody>
          <a:bodyPr wrap="square" rtlCol="0">
            <a:spAutoFit/>
          </a:bodyPr>
          <a:lstStyle/>
          <a:p>
            <a:r>
              <a:rPr lang="en-US" sz="4000" dirty="0">
                <a:solidFill>
                  <a:schemeClr val="bg1"/>
                </a:solidFill>
              </a:rPr>
              <a:t>Manufacturing Video Guide</a:t>
            </a:r>
          </a:p>
        </p:txBody>
      </p:sp>
      <p:sp>
        <p:nvSpPr>
          <p:cNvPr id="3" name="Slide Number Placeholder 2"/>
          <p:cNvSpPr>
            <a:spLocks noGrp="1"/>
          </p:cNvSpPr>
          <p:nvPr>
            <p:ph type="sldNum" sz="quarter" idx="11"/>
          </p:nvPr>
        </p:nvSpPr>
        <p:spPr/>
        <p:txBody>
          <a:bodyPr/>
          <a:lstStyle/>
          <a:p>
            <a:pPr>
              <a:defRPr/>
            </a:pPr>
            <a:fld id="{9F3538C4-8F91-9E42-9293-51A4441C86DA}" type="slidenum">
              <a:rPr lang="en-US" altLang="en-US" smtClean="0"/>
              <a:pPr>
                <a:defRPr/>
              </a:pPr>
              <a:t>1</a:t>
            </a:fld>
            <a:endParaRPr lang="en-US" altLang="en-US"/>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19544"/>
            <a:ext cx="8229600" cy="898093"/>
          </a:xfrm>
        </p:spPr>
        <p:txBody>
          <a:bodyPr/>
          <a:lstStyle/>
          <a:p>
            <a:r>
              <a:rPr lang="en-US" sz="4000" dirty="0"/>
              <a:t>Akron YMCA Rotary Camp Canoe</a:t>
            </a:r>
          </a:p>
        </p:txBody>
      </p:sp>
      <p:sp>
        <p:nvSpPr>
          <p:cNvPr id="8" name="AutoShape 8" descr="Members working on building outriggers in ASEC"/>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AutoShape 10" descr="Members working on building outriggers in ASEC"/>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 name="Picture 9"/>
          <p:cNvPicPr>
            <a:picLocks noChangeAspect="1"/>
          </p:cNvPicPr>
          <p:nvPr/>
        </p:nvPicPr>
        <p:blipFill>
          <a:blip r:embed="rId3"/>
          <a:stretch>
            <a:fillRect/>
          </a:stretch>
        </p:blipFill>
        <p:spPr>
          <a:xfrm>
            <a:off x="355600" y="3200400"/>
            <a:ext cx="2126469" cy="3155950"/>
          </a:xfrm>
          <a:prstGeom prst="rect">
            <a:avLst/>
          </a:prstGeom>
        </p:spPr>
      </p:pic>
      <p:pic>
        <p:nvPicPr>
          <p:cNvPr id="11" name="Picture 10"/>
          <p:cNvPicPr>
            <a:picLocks noChangeAspect="1"/>
          </p:cNvPicPr>
          <p:nvPr/>
        </p:nvPicPr>
        <p:blipFill>
          <a:blip r:embed="rId4"/>
          <a:stretch>
            <a:fillRect/>
          </a:stretch>
        </p:blipFill>
        <p:spPr>
          <a:xfrm>
            <a:off x="5406919" y="1468305"/>
            <a:ext cx="3487699" cy="2099672"/>
          </a:xfrm>
          <a:prstGeom prst="rect">
            <a:avLst/>
          </a:prstGeom>
        </p:spPr>
      </p:pic>
      <p:sp>
        <p:nvSpPr>
          <p:cNvPr id="12" name="Rectangle 11"/>
          <p:cNvSpPr/>
          <p:nvPr/>
        </p:nvSpPr>
        <p:spPr>
          <a:xfrm>
            <a:off x="307975" y="1470637"/>
            <a:ext cx="4572000" cy="1200329"/>
          </a:xfrm>
          <a:prstGeom prst="rect">
            <a:avLst/>
          </a:prstGeom>
        </p:spPr>
        <p:txBody>
          <a:bodyPr anchor="t">
            <a:spAutoFit/>
          </a:bodyPr>
          <a:lstStyle/>
          <a:p>
            <a:r>
              <a:rPr lang="en-US" b="1" dirty="0">
                <a:solidFill>
                  <a:srgbClr val="000000"/>
                </a:solidFill>
                <a:latin typeface="open sans condensed"/>
              </a:rPr>
              <a:t>Project</a:t>
            </a:r>
            <a:r>
              <a:rPr lang="en-US" dirty="0">
                <a:solidFill>
                  <a:srgbClr val="000000"/>
                </a:solidFill>
                <a:latin typeface="open sans condensed"/>
              </a:rPr>
              <a:t>: To design a canoe for Akron's YMCA's Rotary Camp with a removable device to keep the canoe from tipping over in the water.</a:t>
            </a:r>
            <a:endParaRPr lang="en-US" dirty="0">
              <a:solidFill>
                <a:srgbClr val="000000"/>
              </a:solidFill>
              <a:effectLst/>
              <a:latin typeface="open sans condensed"/>
            </a:endParaRPr>
          </a:p>
        </p:txBody>
      </p:sp>
      <p:sp>
        <p:nvSpPr>
          <p:cNvPr id="13" name="Rectangle 12"/>
          <p:cNvSpPr/>
          <p:nvPr/>
        </p:nvSpPr>
        <p:spPr>
          <a:xfrm>
            <a:off x="2916382" y="4614313"/>
            <a:ext cx="5770418" cy="1477328"/>
          </a:xfrm>
          <a:prstGeom prst="rect">
            <a:avLst/>
          </a:prstGeom>
        </p:spPr>
        <p:txBody>
          <a:bodyPr wrap="square">
            <a:spAutoFit/>
          </a:bodyPr>
          <a:lstStyle/>
          <a:p>
            <a:r>
              <a:rPr lang="en-US" dirty="0">
                <a:solidFill>
                  <a:srgbClr val="000000"/>
                </a:solidFill>
                <a:latin typeface="open sans condensed"/>
              </a:rPr>
              <a:t>The brackets holding the canoe together were 3-D printed. The prototype design was tested several times in the University of Akron's pool. The finished outrigger was used by campers at the Rotary Camp during the summer.</a:t>
            </a:r>
            <a:endParaRPr lang="en-US" dirty="0">
              <a:solidFill>
                <a:srgbClr val="000000"/>
              </a:solidFill>
              <a:effectLst/>
              <a:latin typeface="open sans condensed"/>
            </a:endParaRPr>
          </a:p>
        </p:txBody>
      </p:sp>
      <p:pic>
        <p:nvPicPr>
          <p:cNvPr id="14" name="Picture 13"/>
          <p:cNvPicPr>
            <a:picLocks noChangeAspect="1"/>
          </p:cNvPicPr>
          <p:nvPr/>
        </p:nvPicPr>
        <p:blipFill rotWithShape="1">
          <a:blip r:embed="rId5"/>
          <a:srcRect t="4202" b="38679"/>
          <a:stretch/>
        </p:blipFill>
        <p:spPr>
          <a:xfrm>
            <a:off x="2652849" y="2725429"/>
            <a:ext cx="2643446" cy="1531566"/>
          </a:xfrm>
          <a:prstGeom prst="rect">
            <a:avLst/>
          </a:prstGeom>
        </p:spPr>
      </p:pic>
      <p:sp>
        <p:nvSpPr>
          <p:cNvPr id="3" name="Slide Number Placeholder 2"/>
          <p:cNvSpPr>
            <a:spLocks noGrp="1"/>
          </p:cNvSpPr>
          <p:nvPr>
            <p:ph type="sldNum" sz="quarter" idx="12"/>
          </p:nvPr>
        </p:nvSpPr>
        <p:spPr/>
        <p:txBody>
          <a:bodyPr/>
          <a:lstStyle/>
          <a:p>
            <a:pPr>
              <a:defRPr/>
            </a:pPr>
            <a:fld id="{ADCBF042-9B1E-A546-9F03-5D20DD8CF6AB}" type="slidenum">
              <a:rPr lang="en-US" altLang="en-US" smtClean="0"/>
              <a:pPr>
                <a:defRPr/>
              </a:pPr>
              <a:t>10</a:t>
            </a:fld>
            <a:endParaRPr lang="en-US" altLang="en-US"/>
          </a:p>
        </p:txBody>
      </p:sp>
    </p:spTree>
    <p:extLst>
      <p:ext uri="{BB962C8B-B14F-4D97-AF65-F5344CB8AC3E}">
        <p14:creationId xmlns:p14="http://schemas.microsoft.com/office/powerpoint/2010/main" val="311449975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98764"/>
            <a:ext cx="8229600" cy="918874"/>
          </a:xfrm>
        </p:spPr>
        <p:txBody>
          <a:bodyPr/>
          <a:lstStyle/>
          <a:p>
            <a:r>
              <a:rPr lang="en-US" sz="4000" dirty="0"/>
              <a:t>ASPO Wheel Cart</a:t>
            </a:r>
          </a:p>
        </p:txBody>
      </p:sp>
      <p:sp>
        <p:nvSpPr>
          <p:cNvPr id="5" name="Rectangle 4"/>
          <p:cNvSpPr/>
          <p:nvPr/>
        </p:nvSpPr>
        <p:spPr>
          <a:xfrm>
            <a:off x="207818" y="1347454"/>
            <a:ext cx="2316557" cy="3416320"/>
          </a:xfrm>
          <a:prstGeom prst="rect">
            <a:avLst/>
          </a:prstGeom>
        </p:spPr>
        <p:txBody>
          <a:bodyPr wrap="square" anchor="t">
            <a:spAutoFit/>
          </a:bodyPr>
          <a:lstStyle/>
          <a:p>
            <a:r>
              <a:rPr lang="en-US" b="1" dirty="0">
                <a:solidFill>
                  <a:srgbClr val="000000"/>
                </a:solidFill>
                <a:latin typeface="Arial" panose="020B0604020202020204" pitchFamily="34" charset="0"/>
                <a:cs typeface="Arial" panose="020B0604020202020204" pitchFamily="34" charset="0"/>
              </a:rPr>
              <a:t>Project</a:t>
            </a:r>
            <a:r>
              <a:rPr lang="en-US" dirty="0">
                <a:solidFill>
                  <a:srgbClr val="000000"/>
                </a:solidFill>
                <a:latin typeface="Arial" panose="020B0604020202020204" pitchFamily="34" charset="0"/>
                <a:cs typeface="Arial" panose="020B0604020202020204" pitchFamily="34" charset="0"/>
              </a:rPr>
              <a:t>: To design and build a cart for Adaptive Sports Program of Ohio that can store and transport multiple wheels for racing wheelchairs. The wheels come off the chairs for easier transportation between events.</a:t>
            </a:r>
            <a:r>
              <a:rPr lang="en-US" sz="1600" dirty="0">
                <a:solidFill>
                  <a:srgbClr val="000000"/>
                </a:solidFill>
                <a:latin typeface="open sans condensed"/>
              </a:rPr>
              <a:t> </a:t>
            </a:r>
            <a:endParaRPr lang="en-US" sz="1600" dirty="0"/>
          </a:p>
        </p:txBody>
      </p:sp>
      <p:sp>
        <p:nvSpPr>
          <p:cNvPr id="6" name="Rectangle 5"/>
          <p:cNvSpPr/>
          <p:nvPr/>
        </p:nvSpPr>
        <p:spPr>
          <a:xfrm>
            <a:off x="4532592" y="4100314"/>
            <a:ext cx="4424372" cy="2031325"/>
          </a:xfrm>
          <a:prstGeom prst="rect">
            <a:avLst/>
          </a:prstGeom>
        </p:spPr>
        <p:txBody>
          <a:bodyPr wrap="square" anchor="t">
            <a:spAutoFit/>
          </a:bodyPr>
          <a:lstStyle/>
          <a:p>
            <a:r>
              <a:rPr lang="en-US" dirty="0">
                <a:solidFill>
                  <a:srgbClr val="000000"/>
                </a:solidFill>
                <a:latin typeface="open sans condensed"/>
              </a:rPr>
              <a:t>The design considered saving space, ease of use, and durability, including a honeycomb design and space for 18 wheels. The finished wheel cart will be used to transport equipment to competition for ASPO’s basketball, rugby, and track wheelchair teams.</a:t>
            </a:r>
            <a:endParaRPr lang="en-US" dirty="0"/>
          </a:p>
        </p:txBody>
      </p:sp>
      <p:pic>
        <p:nvPicPr>
          <p:cNvPr id="8" name="Picture 7"/>
          <p:cNvPicPr>
            <a:picLocks noChangeAspect="1"/>
          </p:cNvPicPr>
          <p:nvPr/>
        </p:nvPicPr>
        <p:blipFill>
          <a:blip r:embed="rId3"/>
          <a:stretch>
            <a:fillRect/>
          </a:stretch>
        </p:blipFill>
        <p:spPr>
          <a:xfrm>
            <a:off x="2524376" y="1451335"/>
            <a:ext cx="1783273" cy="2407419"/>
          </a:xfrm>
          <a:prstGeom prst="rect">
            <a:avLst/>
          </a:prstGeom>
        </p:spPr>
      </p:pic>
      <p:pic>
        <p:nvPicPr>
          <p:cNvPr id="9" name="Picture 8"/>
          <p:cNvPicPr>
            <a:picLocks noChangeAspect="1"/>
          </p:cNvPicPr>
          <p:nvPr/>
        </p:nvPicPr>
        <p:blipFill rotWithShape="1">
          <a:blip r:embed="rId4"/>
          <a:srcRect l="14758" t="10180" r="6705" b="9075"/>
          <a:stretch/>
        </p:blipFill>
        <p:spPr>
          <a:xfrm>
            <a:off x="6504710" y="1434487"/>
            <a:ext cx="2452254" cy="1893512"/>
          </a:xfrm>
          <a:prstGeom prst="rect">
            <a:avLst/>
          </a:prstGeom>
        </p:spPr>
      </p:pic>
      <p:pic>
        <p:nvPicPr>
          <p:cNvPr id="10" name="Picture 9"/>
          <p:cNvPicPr>
            <a:picLocks noChangeAspect="1"/>
          </p:cNvPicPr>
          <p:nvPr/>
        </p:nvPicPr>
        <p:blipFill rotWithShape="1">
          <a:blip r:embed="rId5"/>
          <a:srcRect l="4097" r="11464" b="15192"/>
          <a:stretch/>
        </p:blipFill>
        <p:spPr>
          <a:xfrm>
            <a:off x="4532592" y="1411705"/>
            <a:ext cx="1837519" cy="2463898"/>
          </a:xfrm>
          <a:prstGeom prst="rect">
            <a:avLst/>
          </a:prstGeom>
        </p:spPr>
      </p:pic>
      <p:pic>
        <p:nvPicPr>
          <p:cNvPr id="12" name="Picture 11"/>
          <p:cNvPicPr>
            <a:picLocks noChangeAspect="1"/>
          </p:cNvPicPr>
          <p:nvPr/>
        </p:nvPicPr>
        <p:blipFill rotWithShape="1">
          <a:blip r:embed="rId6"/>
          <a:srcRect t="34173" b="10999"/>
          <a:stretch/>
        </p:blipFill>
        <p:spPr>
          <a:xfrm>
            <a:off x="207818" y="4809780"/>
            <a:ext cx="4040272" cy="1650711"/>
          </a:xfrm>
          <a:prstGeom prst="rect">
            <a:avLst/>
          </a:prstGeom>
        </p:spPr>
      </p:pic>
      <p:sp>
        <p:nvSpPr>
          <p:cNvPr id="3" name="Slide Number Placeholder 2"/>
          <p:cNvSpPr>
            <a:spLocks noGrp="1"/>
          </p:cNvSpPr>
          <p:nvPr>
            <p:ph type="sldNum" sz="quarter" idx="12"/>
          </p:nvPr>
        </p:nvSpPr>
        <p:spPr/>
        <p:txBody>
          <a:bodyPr/>
          <a:lstStyle/>
          <a:p>
            <a:pPr>
              <a:defRPr/>
            </a:pPr>
            <a:fld id="{ADCBF042-9B1E-A546-9F03-5D20DD8CF6AB}" type="slidenum">
              <a:rPr lang="en-US" altLang="en-US" smtClean="0"/>
              <a:pPr>
                <a:defRPr/>
              </a:pPr>
              <a:t>11</a:t>
            </a:fld>
            <a:endParaRPr lang="en-US" altLang="en-US"/>
          </a:p>
        </p:txBody>
      </p:sp>
    </p:spTree>
    <p:extLst>
      <p:ext uri="{BB962C8B-B14F-4D97-AF65-F5344CB8AC3E}">
        <p14:creationId xmlns:p14="http://schemas.microsoft.com/office/powerpoint/2010/main" val="351764950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65018"/>
            <a:ext cx="8229600" cy="752620"/>
          </a:xfrm>
        </p:spPr>
        <p:txBody>
          <a:bodyPr/>
          <a:lstStyle/>
          <a:p>
            <a:r>
              <a:rPr lang="en-US" sz="4000" dirty="0"/>
              <a:t>Akron</a:t>
            </a:r>
            <a:r>
              <a:rPr lang="en-US" sz="4000" dirty="0">
                <a:cs typeface="Calibri"/>
              </a:rPr>
              <a:t> Portable Splash Pad</a:t>
            </a:r>
            <a:endParaRPr lang="en-US" sz="4000" dirty="0"/>
          </a:p>
        </p:txBody>
      </p:sp>
      <p:pic>
        <p:nvPicPr>
          <p:cNvPr id="5" name="Picture 4"/>
          <p:cNvPicPr>
            <a:picLocks noChangeAspect="1"/>
          </p:cNvPicPr>
          <p:nvPr/>
        </p:nvPicPr>
        <p:blipFill rotWithShape="1">
          <a:blip r:embed="rId3"/>
          <a:srcRect l="25075" r="22734"/>
          <a:stretch/>
        </p:blipFill>
        <p:spPr>
          <a:xfrm>
            <a:off x="6277707" y="4456297"/>
            <a:ext cx="1919077" cy="2265178"/>
          </a:xfrm>
          <a:prstGeom prst="rect">
            <a:avLst/>
          </a:prstGeom>
        </p:spPr>
      </p:pic>
      <p:sp>
        <p:nvSpPr>
          <p:cNvPr id="6" name="AutoShape 2" descr="3EB8A9BE-5058-4C29-B861-3581EE6C7211 - 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Rectangle 6"/>
          <p:cNvSpPr/>
          <p:nvPr/>
        </p:nvSpPr>
        <p:spPr>
          <a:xfrm>
            <a:off x="187570" y="1624471"/>
            <a:ext cx="3065583" cy="2308324"/>
          </a:xfrm>
          <a:prstGeom prst="rect">
            <a:avLst/>
          </a:prstGeom>
        </p:spPr>
        <p:txBody>
          <a:bodyPr wrap="square" anchor="t">
            <a:spAutoFit/>
          </a:bodyPr>
          <a:lstStyle/>
          <a:p>
            <a:r>
              <a:rPr lang="en-US" b="1" dirty="0">
                <a:solidFill>
                  <a:srgbClr val="000000"/>
                </a:solidFill>
                <a:latin typeface="open sans"/>
              </a:rPr>
              <a:t>Project</a:t>
            </a:r>
            <a:r>
              <a:rPr lang="en-US" dirty="0">
                <a:solidFill>
                  <a:srgbClr val="000000"/>
                </a:solidFill>
                <a:latin typeface="open sans"/>
              </a:rPr>
              <a:t>:  To assist Akron artist Mac Love in designing several portable splash pads for Akron neighborhoods. The team has built and tested their models.  This is one of several art installations around Akron.</a:t>
            </a:r>
          </a:p>
        </p:txBody>
      </p:sp>
      <p:pic>
        <p:nvPicPr>
          <p:cNvPr id="8" name="Picture 7"/>
          <p:cNvPicPr>
            <a:picLocks noChangeAspect="1"/>
          </p:cNvPicPr>
          <p:nvPr/>
        </p:nvPicPr>
        <p:blipFill rotWithShape="1">
          <a:blip r:embed="rId4"/>
          <a:srcRect r="13257"/>
          <a:stretch/>
        </p:blipFill>
        <p:spPr>
          <a:xfrm>
            <a:off x="692498" y="4548247"/>
            <a:ext cx="2431702" cy="2102502"/>
          </a:xfrm>
          <a:prstGeom prst="rect">
            <a:avLst/>
          </a:prstGeom>
        </p:spPr>
      </p:pic>
      <p:pic>
        <p:nvPicPr>
          <p:cNvPr id="9" name="Picture 8"/>
          <p:cNvPicPr>
            <a:picLocks noChangeAspect="1"/>
          </p:cNvPicPr>
          <p:nvPr/>
        </p:nvPicPr>
        <p:blipFill rotWithShape="1">
          <a:blip r:embed="rId5"/>
          <a:srcRect l="8249" t="10015"/>
          <a:stretch/>
        </p:blipFill>
        <p:spPr>
          <a:xfrm>
            <a:off x="6614030" y="1597603"/>
            <a:ext cx="2072770" cy="2710503"/>
          </a:xfrm>
          <a:prstGeom prst="rect">
            <a:avLst/>
          </a:prstGeom>
        </p:spPr>
      </p:pic>
      <p:pic>
        <p:nvPicPr>
          <p:cNvPr id="10" name="Picture 9"/>
          <p:cNvPicPr>
            <a:picLocks noChangeAspect="1"/>
          </p:cNvPicPr>
          <p:nvPr/>
        </p:nvPicPr>
        <p:blipFill rotWithShape="1">
          <a:blip r:embed="rId6"/>
          <a:srcRect l="9617" t="14208" r="3437"/>
          <a:stretch/>
        </p:blipFill>
        <p:spPr>
          <a:xfrm>
            <a:off x="3382106" y="1643790"/>
            <a:ext cx="2637693" cy="3470327"/>
          </a:xfrm>
          <a:prstGeom prst="rect">
            <a:avLst/>
          </a:prstGeom>
        </p:spPr>
      </p:pic>
      <p:sp>
        <p:nvSpPr>
          <p:cNvPr id="3" name="Slide Number Placeholder 2"/>
          <p:cNvSpPr>
            <a:spLocks noGrp="1"/>
          </p:cNvSpPr>
          <p:nvPr>
            <p:ph type="sldNum" sz="quarter" idx="12"/>
          </p:nvPr>
        </p:nvSpPr>
        <p:spPr/>
        <p:txBody>
          <a:bodyPr/>
          <a:lstStyle/>
          <a:p>
            <a:pPr>
              <a:defRPr/>
            </a:pPr>
            <a:fld id="{ADCBF042-9B1E-A546-9F03-5D20DD8CF6AB}" type="slidenum">
              <a:rPr lang="en-US" altLang="en-US" smtClean="0"/>
              <a:pPr>
                <a:defRPr/>
              </a:pPr>
              <a:t>12</a:t>
            </a:fld>
            <a:endParaRPr lang="en-US" altLang="en-US"/>
          </a:p>
        </p:txBody>
      </p:sp>
    </p:spTree>
    <p:extLst>
      <p:ext uri="{BB962C8B-B14F-4D97-AF65-F5344CB8AC3E}">
        <p14:creationId xmlns:p14="http://schemas.microsoft.com/office/powerpoint/2010/main" val="304444657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031358-D489-410D-A478-036A9BB3BF0C}"/>
              </a:ext>
            </a:extLst>
          </p:cNvPr>
          <p:cNvSpPr>
            <a:spLocks noGrp="1"/>
          </p:cNvSpPr>
          <p:nvPr>
            <p:ph type="title"/>
          </p:nvPr>
        </p:nvSpPr>
        <p:spPr>
          <a:xfrm>
            <a:off x="457200" y="495217"/>
            <a:ext cx="8229600" cy="1143000"/>
          </a:xfrm>
        </p:spPr>
        <p:txBody>
          <a:bodyPr/>
          <a:lstStyle/>
          <a:p>
            <a:r>
              <a:rPr lang="en-US">
                <a:cs typeface="Calibri"/>
              </a:rPr>
              <a:t>Local Manufacturing Companies</a:t>
            </a:r>
            <a:endParaRPr lang="en-US" dirty="0"/>
          </a:p>
        </p:txBody>
      </p:sp>
      <p:sp>
        <p:nvSpPr>
          <p:cNvPr id="3" name="Content Placeholder 2">
            <a:extLst>
              <a:ext uri="{FF2B5EF4-FFF2-40B4-BE49-F238E27FC236}">
                <a16:creationId xmlns:a16="http://schemas.microsoft.com/office/drawing/2014/main" id="{E448D2ED-C465-4277-8EF9-AEA736219C7E}"/>
              </a:ext>
            </a:extLst>
          </p:cNvPr>
          <p:cNvSpPr>
            <a:spLocks noGrp="1"/>
          </p:cNvSpPr>
          <p:nvPr>
            <p:ph idx="1"/>
          </p:nvPr>
        </p:nvSpPr>
        <p:spPr>
          <a:xfrm>
            <a:off x="457200" y="1810753"/>
            <a:ext cx="8229600" cy="4525963"/>
          </a:xfrm>
        </p:spPr>
        <p:txBody>
          <a:bodyPr/>
          <a:lstStyle/>
          <a:p>
            <a:pPr marL="0" indent="0">
              <a:buNone/>
            </a:pPr>
            <a:r>
              <a:rPr lang="en-US" sz="2800" dirty="0">
                <a:cs typeface="Calibri"/>
              </a:rPr>
              <a:t>The following slides showcase local manufacturing companies that had employees featured in our video. </a:t>
            </a:r>
            <a:endParaRPr lang="en-US" dirty="0"/>
          </a:p>
          <a:p>
            <a:pPr marL="0" indent="0">
              <a:buNone/>
            </a:pPr>
            <a:endParaRPr lang="en-US" dirty="0"/>
          </a:p>
          <a:p>
            <a:pPr marL="0" indent="0">
              <a:buNone/>
            </a:pPr>
            <a:r>
              <a:rPr lang="en-US" sz="2800" dirty="0">
                <a:cs typeface="Calibri"/>
              </a:rPr>
              <a:t>These companies contribute to the following statistics:</a:t>
            </a:r>
          </a:p>
          <a:p>
            <a:pPr marL="340995" indent="-340995"/>
            <a:r>
              <a:rPr lang="en-US" sz="2800" dirty="0">
                <a:cs typeface="Calibri"/>
              </a:rPr>
              <a:t>Ohio ranks 3rd in number of manufacturing jobs available across US.</a:t>
            </a:r>
            <a:r>
              <a:rPr lang="en-US" dirty="0">
                <a:cs typeface="Calibri"/>
              </a:rPr>
              <a:t> </a:t>
            </a:r>
            <a:endParaRPr lang="en-US" dirty="0" smtClean="0">
              <a:cs typeface="Calibri"/>
            </a:endParaRPr>
          </a:p>
          <a:p>
            <a:pPr marL="340995" indent="-340995"/>
            <a:r>
              <a:rPr lang="en-US" sz="2800" dirty="0" smtClean="0">
                <a:cs typeface="Calibri"/>
              </a:rPr>
              <a:t>Manufacturing </a:t>
            </a:r>
            <a:r>
              <a:rPr lang="en-US" sz="2800" dirty="0">
                <a:cs typeface="Calibri"/>
              </a:rPr>
              <a:t>jobs make up over 12% of all jobs in Ohio.</a:t>
            </a:r>
            <a:r>
              <a:rPr lang="en-US" dirty="0">
                <a:cs typeface="Calibri"/>
              </a:rPr>
              <a:t>  </a:t>
            </a:r>
          </a:p>
        </p:txBody>
      </p:sp>
      <p:sp>
        <p:nvSpPr>
          <p:cNvPr id="5" name="TextBox 4">
            <a:extLst>
              <a:ext uri="{FF2B5EF4-FFF2-40B4-BE49-F238E27FC236}">
                <a16:creationId xmlns:a16="http://schemas.microsoft.com/office/drawing/2014/main" id="{5F8BB763-7B31-4A83-8492-6150FC6D1716}"/>
              </a:ext>
            </a:extLst>
          </p:cNvPr>
          <p:cNvSpPr txBox="1"/>
          <p:nvPr/>
        </p:nvSpPr>
        <p:spPr>
          <a:xfrm>
            <a:off x="5029200" y="5682343"/>
            <a:ext cx="4022558" cy="861774"/>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t>From the Ohio Manufacturer's Association</a:t>
            </a:r>
            <a:endParaRPr lang="en-US" sz="1600" dirty="0">
              <a:cs typeface="Calibri"/>
            </a:endParaRPr>
          </a:p>
          <a:p>
            <a:r>
              <a:rPr lang="en-US" sz="1600" dirty="0">
                <a:cs typeface="Calibri"/>
              </a:rPr>
              <a:t> </a:t>
            </a:r>
            <a:r>
              <a:rPr lang="en-US" sz="1600" dirty="0">
                <a:cs typeface="Calibri"/>
                <a:hlinkClick r:id="rId3"/>
              </a:rPr>
              <a:t>www.ohiomfg.com</a:t>
            </a:r>
            <a:endParaRPr lang="en-US" sz="1600" dirty="0">
              <a:cs typeface="Calibri"/>
            </a:endParaRPr>
          </a:p>
          <a:p>
            <a:endParaRPr lang="en-US" dirty="0">
              <a:cs typeface="Calibri"/>
            </a:endParaRPr>
          </a:p>
        </p:txBody>
      </p:sp>
      <p:sp>
        <p:nvSpPr>
          <p:cNvPr id="6" name="Slide Number Placeholder 5"/>
          <p:cNvSpPr>
            <a:spLocks noGrp="1"/>
          </p:cNvSpPr>
          <p:nvPr>
            <p:ph type="sldNum" sz="quarter" idx="12"/>
          </p:nvPr>
        </p:nvSpPr>
        <p:spPr/>
        <p:txBody>
          <a:bodyPr/>
          <a:lstStyle/>
          <a:p>
            <a:pPr>
              <a:defRPr/>
            </a:pPr>
            <a:fld id="{ADCBF042-9B1E-A546-9F03-5D20DD8CF6AB}" type="slidenum">
              <a:rPr lang="en-US" altLang="en-US" smtClean="0"/>
              <a:pPr>
                <a:defRPr/>
              </a:pPr>
              <a:t>13</a:t>
            </a:fld>
            <a:endParaRPr lang="en-US" altLang="en-US"/>
          </a:p>
        </p:txBody>
      </p:sp>
    </p:spTree>
    <p:extLst>
      <p:ext uri="{BB962C8B-B14F-4D97-AF65-F5344CB8AC3E}">
        <p14:creationId xmlns:p14="http://schemas.microsoft.com/office/powerpoint/2010/main" val="233325597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Image result for swagelok logo"/>
          <p:cNvPicPr>
            <a:picLocks noChangeAspect="1" noChangeArrowheads="1"/>
          </p:cNvPicPr>
          <p:nvPr/>
        </p:nvPicPr>
        <p:blipFill rotWithShape="1">
          <a:blip r:embed="rId3">
            <a:extLst>
              <a:ext uri="{28A0092B-C50C-407E-A947-70E740481C1C}">
                <a14:useLocalDpi xmlns:a14="http://schemas.microsoft.com/office/drawing/2010/main" val="0"/>
              </a:ext>
            </a:extLst>
          </a:blip>
          <a:srcRect t="33715" b="34166"/>
          <a:stretch/>
        </p:blipFill>
        <p:spPr bwMode="auto">
          <a:xfrm>
            <a:off x="407068" y="741344"/>
            <a:ext cx="3300721" cy="106014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196062" y="1682872"/>
            <a:ext cx="1654142" cy="523220"/>
          </a:xfrm>
          <a:prstGeom prst="rect">
            <a:avLst/>
          </a:prstGeom>
          <a:noFill/>
        </p:spPr>
        <p:txBody>
          <a:bodyPr wrap="square" rtlCol="0" anchor="t">
            <a:spAutoFit/>
          </a:bodyPr>
          <a:lstStyle/>
          <a:p>
            <a:r>
              <a:rPr lang="en-US" sz="2800" dirty="0"/>
              <a:t>Solon, OH</a:t>
            </a:r>
            <a:endParaRPr lang="en-US" sz="2800" dirty="0">
              <a:cs typeface="Calibri"/>
            </a:endParaRPr>
          </a:p>
        </p:txBody>
      </p:sp>
      <p:pic>
        <p:nvPicPr>
          <p:cNvPr id="1030" name="Picture 6" descr="Fitting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2163" y="4229460"/>
            <a:ext cx="2556922" cy="149595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Chemical and Petrochemica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13363" y="1153268"/>
            <a:ext cx="4647980" cy="232399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oses and Flexible Tubing"/>
          <p:cNvPicPr>
            <a:picLocks noChangeAspect="1" noChangeArrowheads="1"/>
          </p:cNvPicPr>
          <p:nvPr/>
        </p:nvPicPr>
        <p:blipFill rotWithShape="1">
          <a:blip r:embed="rId6">
            <a:extLst>
              <a:ext uri="{28A0092B-C50C-407E-A947-70E740481C1C}">
                <a14:useLocalDpi xmlns:a14="http://schemas.microsoft.com/office/drawing/2010/main" val="0"/>
              </a:ext>
            </a:extLst>
          </a:blip>
          <a:srcRect r="7592" b="532"/>
          <a:stretch/>
        </p:blipFill>
        <p:spPr bwMode="auto">
          <a:xfrm>
            <a:off x="6050354" y="3726091"/>
            <a:ext cx="2960415" cy="187011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084EED2A-86C3-4830-AE74-421475E0FF2E}"/>
              </a:ext>
            </a:extLst>
          </p:cNvPr>
          <p:cNvSpPr txBox="1"/>
          <p:nvPr/>
        </p:nvSpPr>
        <p:spPr>
          <a:xfrm>
            <a:off x="362952" y="6148137"/>
            <a:ext cx="2743200" cy="646331"/>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hlinkClick r:id="rId7"/>
              </a:rPr>
              <a:t>www.swagelok.com</a:t>
            </a:r>
          </a:p>
          <a:p>
            <a:endParaRPr lang="en-US" dirty="0">
              <a:cs typeface="Calibri"/>
            </a:endParaRPr>
          </a:p>
        </p:txBody>
      </p:sp>
      <p:pic>
        <p:nvPicPr>
          <p:cNvPr id="12" name="Picture 12" descr="A picture containing object&#10;&#10;Description generated with high confidence">
            <a:extLst>
              <a:ext uri="{FF2B5EF4-FFF2-40B4-BE49-F238E27FC236}">
                <a16:creationId xmlns:a16="http://schemas.microsoft.com/office/drawing/2014/main" id="{A2EDEBF3-283B-40BD-AF24-A5CC39B05CF6}"/>
              </a:ext>
            </a:extLst>
          </p:cNvPr>
          <p:cNvPicPr>
            <a:picLocks noChangeAspect="1"/>
          </p:cNvPicPr>
          <p:nvPr/>
        </p:nvPicPr>
        <p:blipFill rotWithShape="1">
          <a:blip r:embed="rId8"/>
          <a:srcRect t="-2920" r="35531" b="730"/>
          <a:stretch/>
        </p:blipFill>
        <p:spPr>
          <a:xfrm>
            <a:off x="2949742" y="4076701"/>
            <a:ext cx="2931562" cy="2324056"/>
          </a:xfrm>
          <a:prstGeom prst="rect">
            <a:avLst/>
          </a:prstGeom>
        </p:spPr>
      </p:pic>
      <p:sp>
        <p:nvSpPr>
          <p:cNvPr id="16" name="TextBox 15">
            <a:extLst>
              <a:ext uri="{FF2B5EF4-FFF2-40B4-BE49-F238E27FC236}">
                <a16:creationId xmlns:a16="http://schemas.microsoft.com/office/drawing/2014/main" id="{03FBE807-3817-4D4B-9051-CEB467D549E9}"/>
              </a:ext>
            </a:extLst>
          </p:cNvPr>
          <p:cNvSpPr txBox="1"/>
          <p:nvPr/>
        </p:nvSpPr>
        <p:spPr>
          <a:xfrm>
            <a:off x="202532" y="2318085"/>
            <a:ext cx="3856120" cy="1569660"/>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dirty="0"/>
              <a:t>Engineering Focus</a:t>
            </a:r>
            <a:r>
              <a:rPr lang="en-US" sz="2400" dirty="0"/>
              <a:t>: </a:t>
            </a:r>
          </a:p>
          <a:p>
            <a:r>
              <a:rPr lang="en-US" sz="2400" dirty="0"/>
              <a:t>Control </a:t>
            </a:r>
            <a:r>
              <a:rPr lang="en-US" sz="2400" dirty="0">
                <a:cs typeface="Calibri"/>
              </a:rPr>
              <a:t>flow of liquids and gases through tubes and </a:t>
            </a:r>
            <a:r>
              <a:rPr lang="en-US" sz="2400">
                <a:cs typeface="Calibri"/>
              </a:rPr>
              <a:t>pipes </a:t>
            </a:r>
          </a:p>
        </p:txBody>
      </p:sp>
      <p:sp>
        <p:nvSpPr>
          <p:cNvPr id="2" name="Slide Number Placeholder 1"/>
          <p:cNvSpPr>
            <a:spLocks noGrp="1"/>
          </p:cNvSpPr>
          <p:nvPr>
            <p:ph type="sldNum" sz="quarter" idx="12"/>
          </p:nvPr>
        </p:nvSpPr>
        <p:spPr/>
        <p:txBody>
          <a:bodyPr/>
          <a:lstStyle/>
          <a:p>
            <a:pPr>
              <a:defRPr/>
            </a:pPr>
            <a:fld id="{ADCBF042-9B1E-A546-9F03-5D20DD8CF6AB}" type="slidenum">
              <a:rPr lang="en-US" altLang="en-US" smtClean="0"/>
              <a:pPr>
                <a:defRPr/>
              </a:pPr>
              <a:t>14</a:t>
            </a:fld>
            <a:endParaRPr lang="en-US" altLang="en-US"/>
          </a:p>
        </p:txBody>
      </p:sp>
    </p:spTree>
    <p:extLst>
      <p:ext uri="{BB962C8B-B14F-4D97-AF65-F5344CB8AC3E}">
        <p14:creationId xmlns:p14="http://schemas.microsoft.com/office/powerpoint/2010/main" val="66967653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Bridgestone Americas, Inc. Logo"/>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96779" y="882002"/>
            <a:ext cx="4141748" cy="102965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217647" y="2617533"/>
            <a:ext cx="4031673" cy="1200329"/>
          </a:xfrm>
          <a:prstGeom prst="rect">
            <a:avLst/>
          </a:prstGeom>
        </p:spPr>
        <p:txBody>
          <a:bodyPr wrap="square" anchor="t">
            <a:spAutoFit/>
          </a:bodyPr>
          <a:lstStyle/>
          <a:p>
            <a:r>
              <a:rPr lang="en-US" sz="2400" b="1" dirty="0"/>
              <a:t>Engineering Focus</a:t>
            </a:r>
            <a:r>
              <a:rPr lang="en-US" sz="2400" dirty="0"/>
              <a:t>:  </a:t>
            </a:r>
            <a:endParaRPr lang="en-US" dirty="0"/>
          </a:p>
          <a:p>
            <a:r>
              <a:rPr lang="en-US" sz="2400" dirty="0"/>
              <a:t>Tires for </a:t>
            </a:r>
            <a:r>
              <a:rPr lang="en-US" sz="2400" dirty="0" smtClean="0"/>
              <a:t>automobiles</a:t>
            </a:r>
            <a:r>
              <a:rPr lang="en-US" sz="2400" dirty="0" smtClean="0">
                <a:cs typeface="Calibri"/>
              </a:rPr>
              <a:t>, </a:t>
            </a:r>
            <a:r>
              <a:rPr lang="en-US" sz="2400" dirty="0">
                <a:cs typeface="Calibri"/>
              </a:rPr>
              <a:t>trucks, aircraft, motorcycles, race cars</a:t>
            </a:r>
            <a:endParaRPr lang="en-US" dirty="0"/>
          </a:p>
        </p:txBody>
      </p:sp>
      <p:sp>
        <p:nvSpPr>
          <p:cNvPr id="6" name="TextBox 5"/>
          <p:cNvSpPr txBox="1"/>
          <p:nvPr/>
        </p:nvSpPr>
        <p:spPr>
          <a:xfrm>
            <a:off x="1380418" y="1918483"/>
            <a:ext cx="1713787" cy="523220"/>
          </a:xfrm>
          <a:prstGeom prst="rect">
            <a:avLst/>
          </a:prstGeom>
          <a:noFill/>
        </p:spPr>
        <p:txBody>
          <a:bodyPr wrap="square" rtlCol="0" anchor="t">
            <a:spAutoFit/>
          </a:bodyPr>
          <a:lstStyle/>
          <a:p>
            <a:r>
              <a:rPr lang="en-US" sz="2800" dirty="0"/>
              <a:t>Akron, OH</a:t>
            </a:r>
          </a:p>
        </p:txBody>
      </p:sp>
      <p:pic>
        <p:nvPicPr>
          <p:cNvPr id="2054" name="Picture 6" descr="https://www.tradingpaints.com/showroom/pictures/51637/1.jpg"/>
          <p:cNvPicPr>
            <a:picLocks noChangeAspect="1" noChangeArrowheads="1"/>
          </p:cNvPicPr>
          <p:nvPr/>
        </p:nvPicPr>
        <p:blipFill rotWithShape="1">
          <a:blip r:embed="rId4">
            <a:extLst>
              <a:ext uri="{28A0092B-C50C-407E-A947-70E740481C1C}">
                <a14:useLocalDpi xmlns:a14="http://schemas.microsoft.com/office/drawing/2010/main" val="0"/>
              </a:ext>
            </a:extLst>
          </a:blip>
          <a:srcRect l="11049" t="3872" r="6279" b="17308"/>
          <a:stretch/>
        </p:blipFill>
        <p:spPr bwMode="auto">
          <a:xfrm>
            <a:off x="4842164" y="3953540"/>
            <a:ext cx="4050428" cy="2172205"/>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Related image"/>
          <p:cNvPicPr>
            <a:picLocks noChangeAspect="1" noChangeArrowheads="1"/>
          </p:cNvPicPr>
          <p:nvPr/>
        </p:nvPicPr>
        <p:blipFill rotWithShape="1">
          <a:blip r:embed="rId5">
            <a:extLst>
              <a:ext uri="{28A0092B-C50C-407E-A947-70E740481C1C}">
                <a14:useLocalDpi xmlns:a14="http://schemas.microsoft.com/office/drawing/2010/main" val="0"/>
              </a:ext>
            </a:extLst>
          </a:blip>
          <a:srcRect t="11863" b="6964"/>
          <a:stretch/>
        </p:blipFill>
        <p:spPr bwMode="auto">
          <a:xfrm>
            <a:off x="4641638" y="1051045"/>
            <a:ext cx="4195557" cy="2551159"/>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Image result for bridgestone americas motorsports"/>
          <p:cNvPicPr>
            <a:picLocks noChangeAspect="1" noChangeArrowheads="1"/>
          </p:cNvPicPr>
          <p:nvPr/>
        </p:nvPicPr>
        <p:blipFill rotWithShape="1">
          <a:blip r:embed="rId6">
            <a:extLst>
              <a:ext uri="{28A0092B-C50C-407E-A947-70E740481C1C}">
                <a14:useLocalDpi xmlns:a14="http://schemas.microsoft.com/office/drawing/2010/main" val="0"/>
              </a:ext>
            </a:extLst>
          </a:blip>
          <a:srcRect l="25126" r="26070"/>
          <a:stretch/>
        </p:blipFill>
        <p:spPr bwMode="auto">
          <a:xfrm>
            <a:off x="3098492" y="3958347"/>
            <a:ext cx="1455265" cy="1963523"/>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D6513E17-ECFE-4215-B752-B7FA5D9AED85}"/>
              </a:ext>
            </a:extLst>
          </p:cNvPr>
          <p:cNvSpPr txBox="1"/>
          <p:nvPr/>
        </p:nvSpPr>
        <p:spPr>
          <a:xfrm>
            <a:off x="503321" y="6248400"/>
            <a:ext cx="3164305" cy="646331"/>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hlinkClick r:id="rId7"/>
              </a:rPr>
              <a:t>www.</a:t>
            </a:r>
            <a:r>
              <a:rPr lang="en-US" dirty="0">
                <a:cs typeface="Calibri"/>
                <a:hlinkClick r:id="rId7"/>
              </a:rPr>
              <a:t>bridgestoneamericas.com</a:t>
            </a:r>
          </a:p>
          <a:p>
            <a:endParaRPr lang="en-US" dirty="0">
              <a:cs typeface="Calibri"/>
            </a:endParaRPr>
          </a:p>
        </p:txBody>
      </p:sp>
      <p:pic>
        <p:nvPicPr>
          <p:cNvPr id="9" name="Picture 9" descr="A close up of a camera&#10;&#10;Description generated with high confidence">
            <a:extLst>
              <a:ext uri="{FF2B5EF4-FFF2-40B4-BE49-F238E27FC236}">
                <a16:creationId xmlns:a16="http://schemas.microsoft.com/office/drawing/2014/main" id="{E4DC2408-1D0F-4EF2-B2A3-C683F24CA43F}"/>
              </a:ext>
            </a:extLst>
          </p:cNvPr>
          <p:cNvPicPr>
            <a:picLocks noChangeAspect="1"/>
          </p:cNvPicPr>
          <p:nvPr/>
        </p:nvPicPr>
        <p:blipFill>
          <a:blip r:embed="rId8"/>
          <a:stretch>
            <a:fillRect/>
          </a:stretch>
        </p:blipFill>
        <p:spPr>
          <a:xfrm>
            <a:off x="132347" y="3855520"/>
            <a:ext cx="2893594" cy="2355379"/>
          </a:xfrm>
          <a:prstGeom prst="rect">
            <a:avLst/>
          </a:prstGeom>
        </p:spPr>
      </p:pic>
      <p:sp>
        <p:nvSpPr>
          <p:cNvPr id="2" name="Slide Number Placeholder 1"/>
          <p:cNvSpPr>
            <a:spLocks noGrp="1"/>
          </p:cNvSpPr>
          <p:nvPr>
            <p:ph type="sldNum" sz="quarter" idx="12"/>
          </p:nvPr>
        </p:nvSpPr>
        <p:spPr/>
        <p:txBody>
          <a:bodyPr/>
          <a:lstStyle/>
          <a:p>
            <a:pPr>
              <a:defRPr/>
            </a:pPr>
            <a:fld id="{ADCBF042-9B1E-A546-9F03-5D20DD8CF6AB}" type="slidenum">
              <a:rPr lang="en-US" altLang="en-US" smtClean="0"/>
              <a:pPr>
                <a:defRPr/>
              </a:pPr>
              <a:t>15</a:t>
            </a:fld>
            <a:endParaRPr lang="en-US" altLang="en-US"/>
          </a:p>
        </p:txBody>
      </p:sp>
    </p:spTree>
    <p:extLst>
      <p:ext uri="{BB962C8B-B14F-4D97-AF65-F5344CB8AC3E}">
        <p14:creationId xmlns:p14="http://schemas.microsoft.com/office/powerpoint/2010/main" val="259317922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Engine Systems"/>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12665" r="17514" b="-572"/>
          <a:stretch/>
        </p:blipFill>
        <p:spPr bwMode="auto">
          <a:xfrm>
            <a:off x="6212261" y="3972417"/>
            <a:ext cx="2649380" cy="1771169"/>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hassis Systems / Accessories"/>
          <p:cNvPicPr>
            <a:picLocks noChangeAspect="1" noChangeArrowheads="1"/>
          </p:cNvPicPr>
          <p:nvPr/>
        </p:nvPicPr>
        <p:blipFill rotWithShape="1">
          <a:blip r:embed="rId4">
            <a:extLst>
              <a:ext uri="{28A0092B-C50C-407E-A947-70E740481C1C}">
                <a14:useLocalDpi xmlns:a14="http://schemas.microsoft.com/office/drawing/2010/main" val="0"/>
              </a:ext>
            </a:extLst>
          </a:blip>
          <a:srcRect l="7229" r="16265"/>
          <a:stretch/>
        </p:blipFill>
        <p:spPr bwMode="auto">
          <a:xfrm>
            <a:off x="4664427" y="905193"/>
            <a:ext cx="4189520" cy="2574723"/>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Image result for schaeffler woost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0894" y="4119005"/>
            <a:ext cx="2183796" cy="1482531"/>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Image result for schaeffler wooster"/>
          <p:cNvPicPr>
            <a:picLocks noChangeAspect="1" noChangeArrowheads="1"/>
          </p:cNvPicPr>
          <p:nvPr/>
        </p:nvPicPr>
        <p:blipFill rotWithShape="1">
          <a:blip r:embed="rId6">
            <a:extLst>
              <a:ext uri="{28A0092B-C50C-407E-A947-70E740481C1C}">
                <a14:useLocalDpi xmlns:a14="http://schemas.microsoft.com/office/drawing/2010/main" val="0"/>
              </a:ext>
            </a:extLst>
          </a:blip>
          <a:srcRect l="10377" t="38208" r="9198" b="37852"/>
          <a:stretch/>
        </p:blipFill>
        <p:spPr bwMode="auto">
          <a:xfrm>
            <a:off x="96596" y="906382"/>
            <a:ext cx="4617219" cy="943304"/>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1359153" y="1804218"/>
            <a:ext cx="2092517" cy="523220"/>
          </a:xfrm>
          <a:prstGeom prst="rect">
            <a:avLst/>
          </a:prstGeom>
          <a:noFill/>
        </p:spPr>
        <p:txBody>
          <a:bodyPr wrap="square" rtlCol="0" anchor="t">
            <a:spAutoFit/>
          </a:bodyPr>
          <a:lstStyle/>
          <a:p>
            <a:r>
              <a:rPr lang="en-US" sz="2800" dirty="0"/>
              <a:t>Wooster, OH</a:t>
            </a:r>
          </a:p>
        </p:txBody>
      </p:sp>
      <p:sp>
        <p:nvSpPr>
          <p:cNvPr id="8" name="TextBox 7">
            <a:extLst>
              <a:ext uri="{FF2B5EF4-FFF2-40B4-BE49-F238E27FC236}">
                <a16:creationId xmlns:a16="http://schemas.microsoft.com/office/drawing/2014/main" id="{E71C24CB-2473-45E2-B022-EBE83FDFB09B}"/>
              </a:ext>
            </a:extLst>
          </p:cNvPr>
          <p:cNvSpPr txBox="1"/>
          <p:nvPr/>
        </p:nvSpPr>
        <p:spPr>
          <a:xfrm>
            <a:off x="322847" y="2488531"/>
            <a:ext cx="3926305" cy="1200329"/>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dirty="0">
                <a:cs typeface="Calibri"/>
              </a:rPr>
              <a:t>Engineering Focus:</a:t>
            </a:r>
            <a:r>
              <a:rPr lang="en-US" sz="2400" u="sng" dirty="0">
                <a:cs typeface="Calibri"/>
              </a:rPr>
              <a:t> </a:t>
            </a:r>
            <a:r>
              <a:rPr lang="en-US" sz="2400">
                <a:cs typeface="Calibri"/>
              </a:rPr>
              <a:t>Automobile bearings for cars and industry</a:t>
            </a:r>
            <a:endParaRPr lang="en-US" sz="2400" dirty="0">
              <a:cs typeface="Calibri"/>
            </a:endParaRPr>
          </a:p>
        </p:txBody>
      </p:sp>
      <p:sp>
        <p:nvSpPr>
          <p:cNvPr id="2" name="TextBox 1">
            <a:extLst>
              <a:ext uri="{FF2B5EF4-FFF2-40B4-BE49-F238E27FC236}">
                <a16:creationId xmlns:a16="http://schemas.microsoft.com/office/drawing/2014/main" id="{D0ACA751-FB79-4B9D-8219-6C602655BB1E}"/>
              </a:ext>
            </a:extLst>
          </p:cNvPr>
          <p:cNvSpPr txBox="1"/>
          <p:nvPr/>
        </p:nvSpPr>
        <p:spPr>
          <a:xfrm>
            <a:off x="322847" y="6188242"/>
            <a:ext cx="2743200" cy="646331"/>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hlinkClick r:id="rId7"/>
              </a:rPr>
              <a:t>www.schaeffler.com</a:t>
            </a:r>
            <a:endParaRPr lang="en-US" dirty="0">
              <a:cs typeface="Calibri"/>
            </a:endParaRPr>
          </a:p>
          <a:p>
            <a:endParaRPr lang="en-US" dirty="0">
              <a:cs typeface="Calibri"/>
            </a:endParaRPr>
          </a:p>
        </p:txBody>
      </p:sp>
      <p:sp>
        <p:nvSpPr>
          <p:cNvPr id="3" name="TextBox 2">
            <a:extLst>
              <a:ext uri="{FF2B5EF4-FFF2-40B4-BE49-F238E27FC236}">
                <a16:creationId xmlns:a16="http://schemas.microsoft.com/office/drawing/2014/main" id="{8A54DEA8-BD94-4130-B284-AC4664690023}"/>
              </a:ext>
            </a:extLst>
          </p:cNvPr>
          <p:cNvSpPr txBox="1"/>
          <p:nvPr/>
        </p:nvSpPr>
        <p:spPr>
          <a:xfrm>
            <a:off x="2286000" y="3200400"/>
            <a:ext cx="4572000" cy="646331"/>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a:p>
            <a:endParaRPr lang="en-US"/>
          </a:p>
        </p:txBody>
      </p:sp>
      <p:pic>
        <p:nvPicPr>
          <p:cNvPr id="6" name="Picture 6" descr="A body of water&#10;&#10;Description generated with very high confidence">
            <a:extLst>
              <a:ext uri="{FF2B5EF4-FFF2-40B4-BE49-F238E27FC236}">
                <a16:creationId xmlns:a16="http://schemas.microsoft.com/office/drawing/2014/main" id="{F20F34C6-EF83-443B-B35B-41D1D75453BE}"/>
              </a:ext>
            </a:extLst>
          </p:cNvPr>
          <p:cNvPicPr>
            <a:picLocks noChangeAspect="1"/>
          </p:cNvPicPr>
          <p:nvPr/>
        </p:nvPicPr>
        <p:blipFill>
          <a:blip r:embed="rId8"/>
          <a:stretch>
            <a:fillRect/>
          </a:stretch>
        </p:blipFill>
        <p:spPr>
          <a:xfrm>
            <a:off x="2769268" y="3848101"/>
            <a:ext cx="3214436" cy="2139615"/>
          </a:xfrm>
          <a:prstGeom prst="rect">
            <a:avLst/>
          </a:prstGeom>
        </p:spPr>
      </p:pic>
      <p:sp>
        <p:nvSpPr>
          <p:cNvPr id="5" name="Slide Number Placeholder 4"/>
          <p:cNvSpPr>
            <a:spLocks noGrp="1"/>
          </p:cNvSpPr>
          <p:nvPr>
            <p:ph type="sldNum" sz="quarter" idx="12"/>
          </p:nvPr>
        </p:nvSpPr>
        <p:spPr/>
        <p:txBody>
          <a:bodyPr/>
          <a:lstStyle/>
          <a:p>
            <a:pPr>
              <a:defRPr/>
            </a:pPr>
            <a:fld id="{ADCBF042-9B1E-A546-9F03-5D20DD8CF6AB}" type="slidenum">
              <a:rPr lang="en-US" altLang="en-US" smtClean="0"/>
              <a:pPr>
                <a:defRPr/>
              </a:pPr>
              <a:t>16</a:t>
            </a:fld>
            <a:endParaRPr lang="en-US" altLang="en-US"/>
          </a:p>
        </p:txBody>
      </p:sp>
    </p:spTree>
    <p:extLst>
      <p:ext uri="{BB962C8B-B14F-4D97-AF65-F5344CB8AC3E}">
        <p14:creationId xmlns:p14="http://schemas.microsoft.com/office/powerpoint/2010/main" val="245312103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txBox="1">
            <a:spLocks noGrp="1"/>
          </p:cNvSpPr>
          <p:nvPr>
            <p:ph idx="1"/>
          </p:nvPr>
        </p:nvSpPr>
        <p:spPr>
          <a:xfrm>
            <a:off x="1102679" y="2348571"/>
            <a:ext cx="2309334" cy="523208"/>
          </a:xfrm>
          <a:prstGeom prst="rect">
            <a:avLst/>
          </a:prstGeom>
          <a:noFill/>
        </p:spPr>
        <p:txBody>
          <a:bodyPr wrap="square" rtlCol="0">
            <a:spAutoFit/>
          </a:bodyPr>
          <a:lstStyle/>
          <a:p>
            <a:pPr marL="0" indent="0">
              <a:buNone/>
            </a:pPr>
            <a:r>
              <a:rPr lang="en-US" sz="2800" dirty="0"/>
              <a:t>Barberton, OH</a:t>
            </a:r>
          </a:p>
        </p:txBody>
      </p:sp>
      <p:sp>
        <p:nvSpPr>
          <p:cNvPr id="6" name="Rectangle 5"/>
          <p:cNvSpPr/>
          <p:nvPr/>
        </p:nvSpPr>
        <p:spPr>
          <a:xfrm>
            <a:off x="284003" y="3131628"/>
            <a:ext cx="4031673" cy="1200329"/>
          </a:xfrm>
          <a:prstGeom prst="rect">
            <a:avLst/>
          </a:prstGeom>
        </p:spPr>
        <p:txBody>
          <a:bodyPr wrap="square" anchor="t">
            <a:spAutoFit/>
          </a:bodyPr>
          <a:lstStyle/>
          <a:p>
            <a:r>
              <a:rPr lang="en-US" sz="2400" b="1"/>
              <a:t>Engineering Focus</a:t>
            </a:r>
            <a:r>
              <a:rPr lang="en-US" sz="2400"/>
              <a:t>:  </a:t>
            </a:r>
            <a:endParaRPr lang="en-US"/>
          </a:p>
          <a:p>
            <a:r>
              <a:rPr lang="en-US" sz="2400"/>
              <a:t>Metals for </a:t>
            </a:r>
            <a:r>
              <a:rPr lang="en-US" sz="2400" dirty="0"/>
              <a:t>aerospace, energy, construction</a:t>
            </a:r>
            <a:endParaRPr lang="en-US"/>
          </a:p>
        </p:txBody>
      </p:sp>
      <p:pic>
        <p:nvPicPr>
          <p:cNvPr id="4104" name="Picture 8" descr="Image result for arconic logo"/>
          <p:cNvPicPr>
            <a:picLocks noChangeAspect="1" noChangeArrowheads="1"/>
          </p:cNvPicPr>
          <p:nvPr/>
        </p:nvPicPr>
        <p:blipFill rotWithShape="1">
          <a:blip r:embed="rId3">
            <a:extLst>
              <a:ext uri="{28A0092B-C50C-407E-A947-70E740481C1C}">
                <a14:useLocalDpi xmlns:a14="http://schemas.microsoft.com/office/drawing/2010/main" val="0"/>
              </a:ext>
            </a:extLst>
          </a:blip>
          <a:srcRect l="9991" t="26584" r="9122" b="24183"/>
          <a:stretch/>
        </p:blipFill>
        <p:spPr bwMode="auto">
          <a:xfrm>
            <a:off x="286920" y="957830"/>
            <a:ext cx="3950879" cy="1279875"/>
          </a:xfrm>
          <a:prstGeom prst="rect">
            <a:avLst/>
          </a:prstGeom>
          <a:noFill/>
          <a:extLst>
            <a:ext uri="{909E8E84-426E-40DD-AFC4-6F175D3DCCD1}">
              <a14:hiddenFill xmlns:a14="http://schemas.microsoft.com/office/drawing/2010/main">
                <a:solidFill>
                  <a:srgbClr val="FFFFFF"/>
                </a:solidFill>
              </a14:hiddenFill>
            </a:ext>
          </a:extLst>
        </p:spPr>
      </p:pic>
      <p:pic>
        <p:nvPicPr>
          <p:cNvPr id="4112" name="Picture 16" descr="p&amp;w-geared-turbofa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21359" y="4277959"/>
            <a:ext cx="2965441" cy="2372353"/>
          </a:xfrm>
          <a:prstGeom prst="rect">
            <a:avLst/>
          </a:prstGeom>
          <a:noFill/>
          <a:extLst>
            <a:ext uri="{909E8E84-426E-40DD-AFC4-6F175D3DCCD1}">
              <a14:hiddenFill xmlns:a14="http://schemas.microsoft.com/office/drawing/2010/main">
                <a:solidFill>
                  <a:srgbClr val="FFFFFF"/>
                </a:solidFill>
              </a14:hiddenFill>
            </a:ext>
          </a:extLst>
        </p:spPr>
      </p:pic>
      <p:pic>
        <p:nvPicPr>
          <p:cNvPr id="4118" name="Picture 22" descr="vikings-stadiu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05778" y="1007961"/>
            <a:ext cx="3544246" cy="2837402"/>
          </a:xfrm>
          <a:prstGeom prst="rect">
            <a:avLst/>
          </a:prstGeom>
          <a:noFill/>
          <a:extLst>
            <a:ext uri="{909E8E84-426E-40DD-AFC4-6F175D3DCCD1}">
              <a14:hiddenFill xmlns:a14="http://schemas.microsoft.com/office/drawing/2010/main">
                <a:solidFill>
                  <a:srgbClr val="FFFFFF"/>
                </a:solidFill>
              </a14:hiddenFill>
            </a:ext>
          </a:extLst>
        </p:spPr>
      </p:pic>
      <p:pic>
        <p:nvPicPr>
          <p:cNvPr id="4120" name="Picture 24" descr="Image result for arconic"/>
          <p:cNvPicPr>
            <a:picLocks noChangeAspect="1" noChangeArrowheads="1"/>
          </p:cNvPicPr>
          <p:nvPr/>
        </p:nvPicPr>
        <p:blipFill rotWithShape="1">
          <a:blip r:embed="rId6">
            <a:extLst>
              <a:ext uri="{28A0092B-C50C-407E-A947-70E740481C1C}">
                <a14:useLocalDpi xmlns:a14="http://schemas.microsoft.com/office/drawing/2010/main" val="0"/>
              </a:ext>
            </a:extLst>
          </a:blip>
          <a:srcRect l="16388"/>
          <a:stretch/>
        </p:blipFill>
        <p:spPr bwMode="auto">
          <a:xfrm>
            <a:off x="3014564" y="4336333"/>
            <a:ext cx="2522014" cy="2007228"/>
          </a:xfrm>
          <a:prstGeom prst="rect">
            <a:avLst/>
          </a:prstGeom>
          <a:noFill/>
          <a:extLst>
            <a:ext uri="{909E8E84-426E-40DD-AFC4-6F175D3DCCD1}">
              <a14:hiddenFill xmlns:a14="http://schemas.microsoft.com/office/drawing/2010/main">
                <a:solidFill>
                  <a:srgbClr val="FFFFFF"/>
                </a:solidFill>
              </a14:hiddenFill>
            </a:ext>
          </a:extLst>
        </p:spPr>
      </p:pic>
      <p:pic>
        <p:nvPicPr>
          <p:cNvPr id="4122" name="Picture 26" descr="Related imag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5802" y="4449126"/>
            <a:ext cx="2153476" cy="143744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40C402A0-4BC9-46FC-931C-3F00F92ECA28}"/>
              </a:ext>
            </a:extLst>
          </p:cNvPr>
          <p:cNvSpPr txBox="1"/>
          <p:nvPr/>
        </p:nvSpPr>
        <p:spPr>
          <a:xfrm>
            <a:off x="202532" y="6348663"/>
            <a:ext cx="2743200" cy="646331"/>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hlinkClick r:id="rId8"/>
              </a:rPr>
              <a:t>www.arconic.com</a:t>
            </a:r>
          </a:p>
          <a:p>
            <a:endParaRPr lang="en-US" dirty="0">
              <a:cs typeface="Calibri"/>
            </a:endParaRPr>
          </a:p>
        </p:txBody>
      </p:sp>
      <p:sp>
        <p:nvSpPr>
          <p:cNvPr id="2" name="Slide Number Placeholder 1"/>
          <p:cNvSpPr>
            <a:spLocks noGrp="1"/>
          </p:cNvSpPr>
          <p:nvPr>
            <p:ph type="sldNum" sz="quarter" idx="12"/>
          </p:nvPr>
        </p:nvSpPr>
        <p:spPr/>
        <p:txBody>
          <a:bodyPr/>
          <a:lstStyle/>
          <a:p>
            <a:pPr>
              <a:defRPr/>
            </a:pPr>
            <a:fld id="{ADCBF042-9B1E-A546-9F03-5D20DD8CF6AB}" type="slidenum">
              <a:rPr lang="en-US" altLang="en-US" smtClean="0"/>
              <a:pPr>
                <a:defRPr/>
              </a:pPr>
              <a:t>17</a:t>
            </a:fld>
            <a:endParaRPr lang="en-US" altLang="en-US"/>
          </a:p>
        </p:txBody>
      </p:sp>
    </p:spTree>
    <p:extLst>
      <p:ext uri="{BB962C8B-B14F-4D97-AF65-F5344CB8AC3E}">
        <p14:creationId xmlns:p14="http://schemas.microsoft.com/office/powerpoint/2010/main" val="256567095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Image result for meggitt"/>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t="31512" b="30184"/>
          <a:stretch/>
        </p:blipFill>
        <p:spPr bwMode="auto">
          <a:xfrm>
            <a:off x="191265" y="925266"/>
            <a:ext cx="4418264" cy="126790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603278" y="2195602"/>
            <a:ext cx="1694501" cy="523220"/>
          </a:xfrm>
          <a:prstGeom prst="rect">
            <a:avLst/>
          </a:prstGeom>
          <a:noFill/>
        </p:spPr>
        <p:txBody>
          <a:bodyPr wrap="square" rtlCol="0" anchor="t">
            <a:spAutoFit/>
          </a:bodyPr>
          <a:lstStyle/>
          <a:p>
            <a:r>
              <a:rPr lang="en-US" sz="2800" dirty="0"/>
              <a:t>Akron, OH</a:t>
            </a:r>
          </a:p>
        </p:txBody>
      </p:sp>
      <p:pic>
        <p:nvPicPr>
          <p:cNvPr id="5134" name="Picture 14" descr="Image result for airplane landing gea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03075" y="1387498"/>
            <a:ext cx="4210136" cy="2349036"/>
          </a:xfrm>
          <a:prstGeom prst="rect">
            <a:avLst/>
          </a:prstGeom>
          <a:noFill/>
          <a:extLst>
            <a:ext uri="{909E8E84-426E-40DD-AFC4-6F175D3DCCD1}">
              <a14:hiddenFill xmlns:a14="http://schemas.microsoft.com/office/drawing/2010/main">
                <a:solidFill>
                  <a:srgbClr val="FFFFFF"/>
                </a:solidFill>
              </a14:hiddenFill>
            </a:ext>
          </a:extLst>
        </p:spPr>
      </p:pic>
      <p:pic>
        <p:nvPicPr>
          <p:cNvPr id="5138" name="Picture 18" descr="Image result for military helicopter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5788" y="4408324"/>
            <a:ext cx="2737213" cy="1747500"/>
          </a:xfrm>
          <a:prstGeom prst="rect">
            <a:avLst/>
          </a:prstGeom>
          <a:noFill/>
          <a:extLst>
            <a:ext uri="{909E8E84-426E-40DD-AFC4-6F175D3DCCD1}">
              <a14:hiddenFill xmlns:a14="http://schemas.microsoft.com/office/drawing/2010/main">
                <a:solidFill>
                  <a:srgbClr val="FFFFFF"/>
                </a:solidFill>
              </a14:hiddenFill>
            </a:ext>
          </a:extLst>
        </p:spPr>
      </p:pic>
      <p:pic>
        <p:nvPicPr>
          <p:cNvPr id="5148" name="Picture 28" descr="Image result for aircraft external cameras"/>
          <p:cNvPicPr>
            <a:picLocks noChangeAspect="1" noChangeArrowheads="1"/>
          </p:cNvPicPr>
          <p:nvPr/>
        </p:nvPicPr>
        <p:blipFill rotWithShape="1">
          <a:blip r:embed="rId6">
            <a:extLst>
              <a:ext uri="{28A0092B-C50C-407E-A947-70E740481C1C}">
                <a14:useLocalDpi xmlns:a14="http://schemas.microsoft.com/office/drawing/2010/main" val="0"/>
              </a:ext>
            </a:extLst>
          </a:blip>
          <a:srcRect t="19368" r="32961"/>
          <a:stretch/>
        </p:blipFill>
        <p:spPr bwMode="auto">
          <a:xfrm>
            <a:off x="4103472" y="4055472"/>
            <a:ext cx="1776374" cy="142094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p:cNvPicPr>
            <a:picLocks noChangeAspect="1"/>
          </p:cNvPicPr>
          <p:nvPr/>
        </p:nvPicPr>
        <p:blipFill rotWithShape="1">
          <a:blip r:embed="rId7"/>
          <a:srcRect t="30323"/>
          <a:stretch/>
        </p:blipFill>
        <p:spPr>
          <a:xfrm>
            <a:off x="188599" y="4411099"/>
            <a:ext cx="3707418" cy="1352599"/>
          </a:xfrm>
          <a:prstGeom prst="rect">
            <a:avLst/>
          </a:prstGeom>
        </p:spPr>
      </p:pic>
      <p:sp>
        <p:nvSpPr>
          <p:cNvPr id="8" name="TextBox 7">
            <a:extLst>
              <a:ext uri="{FF2B5EF4-FFF2-40B4-BE49-F238E27FC236}">
                <a16:creationId xmlns:a16="http://schemas.microsoft.com/office/drawing/2014/main" id="{CE97C0AC-8485-49D4-83A7-1B4B405DED70}"/>
              </a:ext>
            </a:extLst>
          </p:cNvPr>
          <p:cNvSpPr txBox="1"/>
          <p:nvPr/>
        </p:nvSpPr>
        <p:spPr>
          <a:xfrm>
            <a:off x="282742" y="2849479"/>
            <a:ext cx="3525252" cy="1200329"/>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dirty="0"/>
              <a:t>Engineering Focus</a:t>
            </a:r>
            <a:r>
              <a:rPr lang="en-US" sz="2400" dirty="0"/>
              <a:t>: </a:t>
            </a:r>
            <a:r>
              <a:rPr lang="en-US" sz="2400"/>
              <a:t>Aerospace - landing gear, security, defense</a:t>
            </a:r>
            <a:endParaRPr lang="en-US" sz="2400">
              <a:cs typeface="Calibri"/>
            </a:endParaRPr>
          </a:p>
        </p:txBody>
      </p:sp>
      <p:sp>
        <p:nvSpPr>
          <p:cNvPr id="9" name="TextBox 8">
            <a:extLst>
              <a:ext uri="{FF2B5EF4-FFF2-40B4-BE49-F238E27FC236}">
                <a16:creationId xmlns:a16="http://schemas.microsoft.com/office/drawing/2014/main" id="{2874A068-9FE6-4364-BBB5-8995E06393C2}"/>
              </a:ext>
            </a:extLst>
          </p:cNvPr>
          <p:cNvSpPr txBox="1"/>
          <p:nvPr/>
        </p:nvSpPr>
        <p:spPr>
          <a:xfrm>
            <a:off x="282742" y="6148137"/>
            <a:ext cx="2743200" cy="646331"/>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hlinkClick r:id="rId8"/>
              </a:rPr>
              <a:t>www.meggitt.com</a:t>
            </a:r>
          </a:p>
          <a:p>
            <a:pPr algn="l"/>
            <a:endParaRPr lang="en-US" dirty="0">
              <a:cs typeface="Calibri"/>
            </a:endParaRPr>
          </a:p>
        </p:txBody>
      </p:sp>
      <p:sp>
        <p:nvSpPr>
          <p:cNvPr id="2" name="Slide Number Placeholder 1"/>
          <p:cNvSpPr>
            <a:spLocks noGrp="1"/>
          </p:cNvSpPr>
          <p:nvPr>
            <p:ph type="sldNum" sz="quarter" idx="12"/>
          </p:nvPr>
        </p:nvSpPr>
        <p:spPr/>
        <p:txBody>
          <a:bodyPr/>
          <a:lstStyle/>
          <a:p>
            <a:pPr>
              <a:defRPr/>
            </a:pPr>
            <a:fld id="{ADCBF042-9B1E-A546-9F03-5D20DD8CF6AB}" type="slidenum">
              <a:rPr lang="en-US" altLang="en-US" smtClean="0"/>
              <a:pPr>
                <a:defRPr/>
              </a:pPr>
              <a:t>18</a:t>
            </a:fld>
            <a:endParaRPr lang="en-US" altLang="en-US"/>
          </a:p>
        </p:txBody>
      </p:sp>
    </p:spTree>
    <p:extLst>
      <p:ext uri="{BB962C8B-B14F-4D97-AF65-F5344CB8AC3E}">
        <p14:creationId xmlns:p14="http://schemas.microsoft.com/office/powerpoint/2010/main" val="301114287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Image result for akron schools college career academies logos"/>
          <p:cNvPicPr>
            <a:picLocks noChangeAspect="1" noChangeArrowheads="1"/>
          </p:cNvPicPr>
          <p:nvPr/>
        </p:nvPicPr>
        <p:blipFill rotWithShape="1">
          <a:blip r:embed="rId3">
            <a:extLst>
              <a:ext uri="{28A0092B-C50C-407E-A947-70E740481C1C}">
                <a14:useLocalDpi xmlns:a14="http://schemas.microsoft.com/office/drawing/2010/main" val="0"/>
              </a:ext>
            </a:extLst>
          </a:blip>
          <a:srcRect l="6789" t="5826" r="4941" b="4689"/>
          <a:stretch/>
        </p:blipFill>
        <p:spPr bwMode="auto">
          <a:xfrm>
            <a:off x="5451586" y="1836078"/>
            <a:ext cx="2917371" cy="245673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03039" y="647229"/>
            <a:ext cx="8809460" cy="1143000"/>
          </a:xfrm>
        </p:spPr>
        <p:txBody>
          <a:bodyPr/>
          <a:lstStyle/>
          <a:p>
            <a:r>
              <a:rPr lang="en-US" sz="4000"/>
              <a:t>Are you interested in engineering or manufacturing as a career?</a:t>
            </a:r>
          </a:p>
        </p:txBody>
      </p:sp>
      <p:sp>
        <p:nvSpPr>
          <p:cNvPr id="3" name="Content Placeholder 2"/>
          <p:cNvSpPr>
            <a:spLocks noGrp="1"/>
          </p:cNvSpPr>
          <p:nvPr>
            <p:ph idx="1"/>
          </p:nvPr>
        </p:nvSpPr>
        <p:spPr>
          <a:xfrm>
            <a:off x="407250" y="2261047"/>
            <a:ext cx="4052455" cy="4179979"/>
          </a:xfrm>
        </p:spPr>
        <p:txBody>
          <a:bodyPr/>
          <a:lstStyle/>
          <a:p>
            <a:pPr marL="340995" indent="-340995"/>
            <a:r>
              <a:rPr lang="en-US" sz="2800" dirty="0"/>
              <a:t>Choose an engineering pathway offered at several high schools</a:t>
            </a:r>
            <a:endParaRPr lang="en-US" sz="2800"/>
          </a:p>
          <a:p>
            <a:pPr marL="340995" indent="-340995"/>
            <a:endParaRPr lang="en-US" dirty="0">
              <a:cs typeface="Calibri"/>
            </a:endParaRPr>
          </a:p>
          <a:p>
            <a:pPr marL="340995" indent="-340995"/>
            <a:endParaRPr lang="en-US" sz="2800" dirty="0"/>
          </a:p>
          <a:p>
            <a:pPr marL="340995" indent="-340995"/>
            <a:r>
              <a:rPr lang="en-US" sz="2800"/>
              <a:t>Pursue an engineering </a:t>
            </a:r>
            <a:r>
              <a:rPr lang="en-US" sz="2800" dirty="0"/>
              <a:t>degree at UA</a:t>
            </a:r>
            <a:r>
              <a:rPr lang="en-US" dirty="0"/>
              <a:t> </a:t>
            </a:r>
            <a:endParaRPr lang="en-US" dirty="0">
              <a:cs typeface="Calibri"/>
            </a:endParaRPr>
          </a:p>
        </p:txBody>
      </p:sp>
      <p:pic>
        <p:nvPicPr>
          <p:cNvPr id="6148" name="Picture 4" descr="Image result for university of akron college of engineeri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48630" y="4767695"/>
            <a:ext cx="3923284" cy="1113772"/>
          </a:xfrm>
          <a:prstGeom prst="rect">
            <a:avLst/>
          </a:prstGeom>
          <a:noFill/>
          <a:extLst>
            <a:ext uri="{909E8E84-426E-40DD-AFC4-6F175D3DCCD1}">
              <a14:hiddenFill xmlns:a14="http://schemas.microsoft.com/office/drawing/2010/main">
                <a:solidFill>
                  <a:srgbClr val="FFFFFF"/>
                </a:solidFill>
              </a14:hiddenFill>
            </a:ext>
          </a:extLst>
        </p:spPr>
      </p:pic>
      <p:sp>
        <p:nvSpPr>
          <p:cNvPr id="6" name="Right Arrow 5"/>
          <p:cNvSpPr/>
          <p:nvPr/>
        </p:nvSpPr>
        <p:spPr>
          <a:xfrm>
            <a:off x="4286516" y="2866691"/>
            <a:ext cx="831273" cy="31498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ight Arrow 8"/>
          <p:cNvSpPr/>
          <p:nvPr/>
        </p:nvSpPr>
        <p:spPr>
          <a:xfrm>
            <a:off x="3748841" y="5269011"/>
            <a:ext cx="831273" cy="31498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Slide Number Placeholder 4"/>
          <p:cNvSpPr>
            <a:spLocks noGrp="1"/>
          </p:cNvSpPr>
          <p:nvPr>
            <p:ph type="sldNum" sz="quarter" idx="12"/>
          </p:nvPr>
        </p:nvSpPr>
        <p:spPr/>
        <p:txBody>
          <a:bodyPr/>
          <a:lstStyle/>
          <a:p>
            <a:pPr>
              <a:defRPr/>
            </a:pPr>
            <a:fld id="{ADCBF042-9B1E-A546-9F03-5D20DD8CF6AB}" type="slidenum">
              <a:rPr lang="en-US" altLang="en-US" smtClean="0"/>
              <a:pPr>
                <a:defRPr/>
              </a:pPr>
              <a:t>19</a:t>
            </a:fld>
            <a:endParaRPr lang="en-US" altLang="en-US"/>
          </a:p>
        </p:txBody>
      </p:sp>
    </p:spTree>
    <p:extLst>
      <p:ext uri="{BB962C8B-B14F-4D97-AF65-F5344CB8AC3E}">
        <p14:creationId xmlns:p14="http://schemas.microsoft.com/office/powerpoint/2010/main" val="338415538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3305"/>
            <a:ext cx="8229600" cy="916895"/>
          </a:xfrm>
        </p:spPr>
        <p:txBody>
          <a:bodyPr/>
          <a:lstStyle/>
          <a:p>
            <a:r>
              <a:rPr lang="en-US" sz="4000" dirty="0" smtClean="0"/>
              <a:t>Are you ready to be an engineer?</a:t>
            </a:r>
            <a:endParaRPr lang="en-US" sz="4000" dirty="0"/>
          </a:p>
        </p:txBody>
      </p:sp>
      <p:sp>
        <p:nvSpPr>
          <p:cNvPr id="3" name="Content Placeholder 2"/>
          <p:cNvSpPr>
            <a:spLocks noGrp="1"/>
          </p:cNvSpPr>
          <p:nvPr>
            <p:ph idx="1"/>
          </p:nvPr>
        </p:nvSpPr>
        <p:spPr>
          <a:xfrm>
            <a:off x="457199" y="1909010"/>
            <a:ext cx="3457075" cy="4447339"/>
          </a:xfrm>
        </p:spPr>
        <p:txBody>
          <a:bodyPr/>
          <a:lstStyle/>
          <a:p>
            <a:pPr marL="0" indent="0">
              <a:buNone/>
            </a:pPr>
            <a:r>
              <a:rPr lang="en-US" sz="2800" dirty="0" smtClean="0"/>
              <a:t>In your science class, you designed and manufactured a Soap Box Derby mini-car.</a:t>
            </a:r>
          </a:p>
          <a:p>
            <a:pPr marL="0" indent="0">
              <a:buNone/>
            </a:pPr>
            <a:endParaRPr lang="en-US" sz="2800" dirty="0"/>
          </a:p>
          <a:p>
            <a:pPr marL="0" indent="0">
              <a:buNone/>
            </a:pPr>
            <a:r>
              <a:rPr lang="en-US" sz="2800" dirty="0" smtClean="0"/>
              <a:t>Now let’s see how manufacturing works in the “real world”!</a:t>
            </a:r>
            <a:endParaRPr lang="en-US" sz="2800" dirty="0"/>
          </a:p>
        </p:txBody>
      </p:sp>
      <p:sp>
        <p:nvSpPr>
          <p:cNvPr id="5" name="Slide Number Placeholder 4"/>
          <p:cNvSpPr>
            <a:spLocks noGrp="1"/>
          </p:cNvSpPr>
          <p:nvPr>
            <p:ph type="sldNum" sz="quarter" idx="12"/>
          </p:nvPr>
        </p:nvSpPr>
        <p:spPr/>
        <p:txBody>
          <a:bodyPr/>
          <a:lstStyle/>
          <a:p>
            <a:pPr>
              <a:defRPr/>
            </a:pPr>
            <a:fld id="{ADCBF042-9B1E-A546-9F03-5D20DD8CF6AB}" type="slidenum">
              <a:rPr lang="en-US" altLang="en-US" smtClean="0"/>
              <a:pPr>
                <a:defRPr/>
              </a:pPr>
              <a:t>2</a:t>
            </a:fld>
            <a:endParaRPr lang="en-US" altLang="en-US"/>
          </a:p>
        </p:txBody>
      </p:sp>
      <p:pic>
        <p:nvPicPr>
          <p:cNvPr id="1030" name="Picture 6" descr="https://ziptostem.uakron.edu/files/2017/08/IMG_2670-300x225.jpg"/>
          <p:cNvPicPr>
            <a:picLocks noChangeAspect="1" noChangeArrowheads="1"/>
          </p:cNvPicPr>
          <p:nvPr/>
        </p:nvPicPr>
        <p:blipFill rotWithShape="1">
          <a:blip r:embed="rId3">
            <a:extLst>
              <a:ext uri="{28A0092B-C50C-407E-A947-70E740481C1C}">
                <a14:useLocalDpi xmlns:a14="http://schemas.microsoft.com/office/drawing/2010/main" val="0"/>
              </a:ext>
            </a:extLst>
          </a:blip>
          <a:srcRect t="40124" b="14977"/>
          <a:stretch/>
        </p:blipFill>
        <p:spPr bwMode="auto">
          <a:xfrm>
            <a:off x="4109838" y="2003673"/>
            <a:ext cx="4620785" cy="1555997"/>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p:cNvGrpSpPr/>
          <p:nvPr/>
        </p:nvGrpSpPr>
        <p:grpSpPr>
          <a:xfrm>
            <a:off x="3414495" y="3725333"/>
            <a:ext cx="5560172" cy="2716967"/>
            <a:chOff x="3414495" y="3755548"/>
            <a:chExt cx="5358963" cy="2401595"/>
          </a:xfrm>
        </p:grpSpPr>
        <p:pic>
          <p:nvPicPr>
            <p:cNvPr id="1028" name="Picture 4" descr="Related image"/>
            <p:cNvPicPr>
              <a:picLocks noChangeAspect="1" noChangeArrowheads="1"/>
            </p:cNvPicPr>
            <p:nvPr/>
          </p:nvPicPr>
          <p:blipFill rotWithShape="1">
            <a:blip r:embed="rId4">
              <a:extLst>
                <a:ext uri="{28A0092B-C50C-407E-A947-70E740481C1C}">
                  <a14:useLocalDpi xmlns:a14="http://schemas.microsoft.com/office/drawing/2010/main" val="0"/>
                </a:ext>
              </a:extLst>
            </a:blip>
            <a:srcRect t="8042" b="16234"/>
            <a:stretch/>
          </p:blipFill>
          <p:spPr bwMode="auto">
            <a:xfrm>
              <a:off x="3722599" y="3845112"/>
              <a:ext cx="5004134" cy="231203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7612874" y="3755548"/>
              <a:ext cx="1160584" cy="4923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rot="19508887">
              <a:off x="6585676" y="3824794"/>
              <a:ext cx="887905" cy="27560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rot="557661">
              <a:off x="5304372" y="3797795"/>
              <a:ext cx="554540" cy="38610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rot="19513068" flipV="1">
              <a:off x="3414495" y="3943151"/>
              <a:ext cx="1085568" cy="37621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17685033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ADCBF042-9B1E-A546-9F03-5D20DD8CF6AB}" type="slidenum">
              <a:rPr lang="en-US" altLang="en-US" smtClean="0"/>
              <a:pPr>
                <a:defRPr/>
              </a:pPr>
              <a:t>20</a:t>
            </a:fld>
            <a:endParaRPr lang="en-US" altLang="en-US"/>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10072" t="8163" r="10769"/>
          <a:stretch/>
        </p:blipFill>
        <p:spPr>
          <a:xfrm>
            <a:off x="506186" y="789657"/>
            <a:ext cx="8180614" cy="5931818"/>
          </a:xfrm>
          <a:prstGeom prst="rect">
            <a:avLst/>
          </a:prstGeom>
        </p:spPr>
      </p:pic>
      <p:sp>
        <p:nvSpPr>
          <p:cNvPr id="8" name="Oval 7"/>
          <p:cNvSpPr/>
          <p:nvPr/>
        </p:nvSpPr>
        <p:spPr>
          <a:xfrm>
            <a:off x="3978089" y="2850773"/>
            <a:ext cx="1111623" cy="1183343"/>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p:nvSpPr>
        <p:spPr>
          <a:xfrm>
            <a:off x="2895600" y="2783541"/>
            <a:ext cx="1017494" cy="1062318"/>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p:nvSpPr>
        <p:spPr>
          <a:xfrm>
            <a:off x="1766047" y="2918011"/>
            <a:ext cx="1035424" cy="1237129"/>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5089710" y="2783538"/>
            <a:ext cx="1176620" cy="1828800"/>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a:off x="7330885" y="2783539"/>
            <a:ext cx="1176619" cy="1250578"/>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6" name="Group 15"/>
          <p:cNvGrpSpPr/>
          <p:nvPr/>
        </p:nvGrpSpPr>
        <p:grpSpPr>
          <a:xfrm>
            <a:off x="506186" y="5605578"/>
            <a:ext cx="1568183" cy="1115897"/>
            <a:chOff x="506186" y="5605578"/>
            <a:chExt cx="1568183" cy="1115897"/>
          </a:xfrm>
        </p:grpSpPr>
        <p:pic>
          <p:nvPicPr>
            <p:cNvPr id="13" name="image15.png"/>
            <p:cNvPicPr/>
            <p:nvPr/>
          </p:nvPicPr>
          <p:blipFill rotWithShape="1">
            <a:blip r:embed="rId4"/>
            <a:srcRect l="22953" r="20296"/>
            <a:stretch/>
          </p:blipFill>
          <p:spPr>
            <a:xfrm>
              <a:off x="506186" y="5605578"/>
              <a:ext cx="1567543" cy="1115897"/>
            </a:xfrm>
            <a:prstGeom prst="rect">
              <a:avLst/>
            </a:prstGeom>
            <a:ln/>
          </p:spPr>
        </p:pic>
        <p:sp>
          <p:nvSpPr>
            <p:cNvPr id="14" name="Rectangle 13"/>
            <p:cNvSpPr/>
            <p:nvPr/>
          </p:nvSpPr>
          <p:spPr>
            <a:xfrm>
              <a:off x="1457724" y="5626368"/>
              <a:ext cx="616645" cy="72998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506186" y="5626368"/>
              <a:ext cx="571500" cy="72998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84938705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8" name="Picture 20" descr="Image result for lebron 13"/>
          <p:cNvPicPr>
            <a:picLocks noChangeAspect="1" noChangeArrowheads="1"/>
          </p:cNvPicPr>
          <p:nvPr/>
        </p:nvPicPr>
        <p:blipFill rotWithShape="1">
          <a:blip r:embed="rId3">
            <a:extLst>
              <a:ext uri="{28A0092B-C50C-407E-A947-70E740481C1C}">
                <a14:useLocalDpi xmlns:a14="http://schemas.microsoft.com/office/drawing/2010/main" val="0"/>
              </a:ext>
            </a:extLst>
          </a:blip>
          <a:srcRect t="19395"/>
          <a:stretch/>
        </p:blipFill>
        <p:spPr bwMode="auto">
          <a:xfrm flipH="1">
            <a:off x="2145336" y="4928486"/>
            <a:ext cx="2645858" cy="151955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result for bicyc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4408" y="3306817"/>
            <a:ext cx="2263500" cy="2263500"/>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Image result for guita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6200000">
            <a:off x="254865" y="683305"/>
            <a:ext cx="2786004" cy="278600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683305"/>
            <a:ext cx="8229600" cy="916895"/>
          </a:xfrm>
        </p:spPr>
        <p:txBody>
          <a:bodyPr/>
          <a:lstStyle/>
          <a:p>
            <a:r>
              <a:rPr lang="en-US" sz="4000" dirty="0" smtClean="0"/>
              <a:t>Think about Manufacturing</a:t>
            </a:r>
            <a:endParaRPr lang="en-US" sz="4000" dirty="0"/>
          </a:p>
        </p:txBody>
      </p:sp>
      <p:sp>
        <p:nvSpPr>
          <p:cNvPr id="3" name="Content Placeholder 2"/>
          <p:cNvSpPr>
            <a:spLocks noGrp="1"/>
          </p:cNvSpPr>
          <p:nvPr>
            <p:ph idx="1"/>
          </p:nvPr>
        </p:nvSpPr>
        <p:spPr>
          <a:xfrm>
            <a:off x="2974201" y="1747324"/>
            <a:ext cx="3186643" cy="3471333"/>
          </a:xfrm>
        </p:spPr>
        <p:txBody>
          <a:bodyPr/>
          <a:lstStyle/>
          <a:p>
            <a:pPr marL="0" indent="0" algn="ctr">
              <a:buNone/>
            </a:pPr>
            <a:r>
              <a:rPr lang="en-US" sz="2800" dirty="0" smtClean="0"/>
              <a:t>What is a favorite item you own?  </a:t>
            </a:r>
          </a:p>
          <a:p>
            <a:pPr marL="0" indent="0" algn="ctr">
              <a:buNone/>
            </a:pPr>
            <a:endParaRPr lang="en-US" sz="2800" dirty="0"/>
          </a:p>
          <a:p>
            <a:pPr marL="0" indent="0" algn="ctr">
              <a:buNone/>
            </a:pPr>
            <a:r>
              <a:rPr lang="en-US" sz="2800" dirty="0" smtClean="0"/>
              <a:t>What do you think goes into making these items? </a:t>
            </a:r>
          </a:p>
          <a:p>
            <a:pPr marL="0" indent="0">
              <a:buNone/>
            </a:pPr>
            <a:endParaRPr lang="en-US" sz="2800" dirty="0"/>
          </a:p>
        </p:txBody>
      </p:sp>
      <p:sp>
        <p:nvSpPr>
          <p:cNvPr id="5" name="Slide Number Placeholder 4"/>
          <p:cNvSpPr>
            <a:spLocks noGrp="1"/>
          </p:cNvSpPr>
          <p:nvPr>
            <p:ph type="sldNum" sz="quarter" idx="12"/>
          </p:nvPr>
        </p:nvSpPr>
        <p:spPr/>
        <p:txBody>
          <a:bodyPr/>
          <a:lstStyle/>
          <a:p>
            <a:pPr>
              <a:defRPr/>
            </a:pPr>
            <a:fld id="{ADCBF042-9B1E-A546-9F03-5D20DD8CF6AB}" type="slidenum">
              <a:rPr lang="en-US" altLang="en-US" smtClean="0"/>
              <a:pPr>
                <a:defRPr/>
              </a:pPr>
              <a:t>3</a:t>
            </a:fld>
            <a:endParaRPr lang="en-US" altLang="en-US"/>
          </a:p>
        </p:txBody>
      </p:sp>
      <p:pic>
        <p:nvPicPr>
          <p:cNvPr id="2054" name="Picture 6" descr="Image result for cell phone"/>
          <p:cNvPicPr>
            <a:picLocks noChangeAspect="1" noChangeArrowheads="1"/>
          </p:cNvPicPr>
          <p:nvPr/>
        </p:nvPicPr>
        <p:blipFill rotWithShape="1">
          <a:blip r:embed="rId6">
            <a:extLst>
              <a:ext uri="{28A0092B-C50C-407E-A947-70E740481C1C}">
                <a14:useLocalDpi xmlns:a14="http://schemas.microsoft.com/office/drawing/2010/main" val="0"/>
              </a:ext>
            </a:extLst>
          </a:blip>
          <a:srcRect l="18853" r="18306"/>
          <a:stretch/>
        </p:blipFill>
        <p:spPr bwMode="auto">
          <a:xfrm>
            <a:off x="6213301" y="1701069"/>
            <a:ext cx="1258447" cy="2002572"/>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Image result for television"/>
          <p:cNvPicPr>
            <a:picLocks noChangeAspect="1" noChangeArrowheads="1"/>
          </p:cNvPicPr>
          <p:nvPr/>
        </p:nvPicPr>
        <p:blipFill rotWithShape="1">
          <a:blip r:embed="rId7">
            <a:extLst>
              <a:ext uri="{28A0092B-C50C-407E-A947-70E740481C1C}">
                <a14:useLocalDpi xmlns:a14="http://schemas.microsoft.com/office/drawing/2010/main" val="0"/>
              </a:ext>
            </a:extLst>
          </a:blip>
          <a:srcRect l="7095" t="6275" r="6084" b="16599"/>
          <a:stretch/>
        </p:blipFill>
        <p:spPr bwMode="auto">
          <a:xfrm>
            <a:off x="6590135" y="3862879"/>
            <a:ext cx="2221566" cy="1428150"/>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Image result for smartwatch"/>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5383" y="2648116"/>
            <a:ext cx="1112125" cy="1112125"/>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Image result for paintbrush"/>
          <p:cNvPicPr>
            <a:picLocks noChangeAspect="1" noChangeArrowheads="1"/>
          </p:cNvPicPr>
          <p:nvPr/>
        </p:nvPicPr>
        <p:blipFill rotWithShape="1">
          <a:blip r:embed="rId9">
            <a:extLst>
              <a:ext uri="{28A0092B-C50C-407E-A947-70E740481C1C}">
                <a14:useLocalDpi xmlns:a14="http://schemas.microsoft.com/office/drawing/2010/main" val="0"/>
              </a:ext>
            </a:extLst>
          </a:blip>
          <a:srcRect t="17979"/>
          <a:stretch/>
        </p:blipFill>
        <p:spPr bwMode="auto">
          <a:xfrm>
            <a:off x="101225" y="5407824"/>
            <a:ext cx="1794933" cy="1472235"/>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Beats Solo3 Wireless On-Ear Headphones - Matte Gold"/>
          <p:cNvPicPr>
            <a:picLocks noChangeAspect="1" noChangeArrowheads="1"/>
          </p:cNvPicPr>
          <p:nvPr/>
        </p:nvPicPr>
        <p:blipFill rotWithShape="1">
          <a:blip r:embed="rId10">
            <a:extLst>
              <a:ext uri="{28A0092B-C50C-407E-A947-70E740481C1C}">
                <a14:useLocalDpi xmlns:a14="http://schemas.microsoft.com/office/drawing/2010/main" val="0"/>
              </a:ext>
            </a:extLst>
          </a:blip>
          <a:srcRect l="28498" r="10906"/>
          <a:stretch/>
        </p:blipFill>
        <p:spPr bwMode="auto">
          <a:xfrm>
            <a:off x="7524206" y="929619"/>
            <a:ext cx="1619794" cy="1869109"/>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https://images-na.ssl-images-amazon.com/images/I/51twrJq61UL._AC_.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843651" y="5407824"/>
            <a:ext cx="3419096" cy="10084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912674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Image result for manufactur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6190423" y="4536673"/>
            <a:ext cx="2826044" cy="188494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683305"/>
            <a:ext cx="8229600" cy="916895"/>
          </a:xfrm>
        </p:spPr>
        <p:txBody>
          <a:bodyPr/>
          <a:lstStyle/>
          <a:p>
            <a:r>
              <a:rPr lang="en-US" sz="4000" dirty="0" smtClean="0"/>
              <a:t>Think about Manufacturing</a:t>
            </a:r>
            <a:endParaRPr lang="en-US" sz="4000" dirty="0"/>
          </a:p>
        </p:txBody>
      </p:sp>
      <p:sp>
        <p:nvSpPr>
          <p:cNvPr id="3" name="Content Placeholder 2"/>
          <p:cNvSpPr>
            <a:spLocks noGrp="1"/>
          </p:cNvSpPr>
          <p:nvPr>
            <p:ph idx="1"/>
          </p:nvPr>
        </p:nvSpPr>
        <p:spPr>
          <a:xfrm>
            <a:off x="446979" y="1600200"/>
            <a:ext cx="8239821" cy="1335977"/>
          </a:xfrm>
        </p:spPr>
        <p:txBody>
          <a:bodyPr/>
          <a:lstStyle/>
          <a:p>
            <a:pPr marL="0" indent="0">
              <a:buNone/>
            </a:pPr>
            <a:r>
              <a:rPr lang="en-US" sz="2800" dirty="0" smtClean="0"/>
              <a:t>Manufacturing follows the same general process for making all items:  someone or something </a:t>
            </a:r>
            <a:r>
              <a:rPr lang="en-US" sz="2800" dirty="0"/>
              <a:t>follows instructions to produce what is desired</a:t>
            </a:r>
          </a:p>
          <a:p>
            <a:pPr marL="0" indent="0">
              <a:buNone/>
            </a:pPr>
            <a:endParaRPr lang="en-US" sz="2800" dirty="0"/>
          </a:p>
        </p:txBody>
      </p:sp>
      <p:sp>
        <p:nvSpPr>
          <p:cNvPr id="5" name="Slide Number Placeholder 4"/>
          <p:cNvSpPr>
            <a:spLocks noGrp="1"/>
          </p:cNvSpPr>
          <p:nvPr>
            <p:ph type="sldNum" sz="quarter" idx="12"/>
          </p:nvPr>
        </p:nvSpPr>
        <p:spPr/>
        <p:txBody>
          <a:bodyPr/>
          <a:lstStyle/>
          <a:p>
            <a:pPr>
              <a:defRPr/>
            </a:pPr>
            <a:fld id="{ADCBF042-9B1E-A546-9F03-5D20DD8CF6AB}" type="slidenum">
              <a:rPr lang="en-US" altLang="en-US" smtClean="0"/>
              <a:pPr>
                <a:defRPr/>
              </a:pPr>
              <a:t>4</a:t>
            </a:fld>
            <a:endParaRPr lang="en-US" altLang="en-US"/>
          </a:p>
        </p:txBody>
      </p:sp>
      <p:pic>
        <p:nvPicPr>
          <p:cNvPr id="14" name="Picture 2" descr="Image result for manufacturi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32755" y="2995975"/>
            <a:ext cx="3056443" cy="2095335"/>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Image result for car manufacturi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43483" y="4554537"/>
            <a:ext cx="3530155" cy="1984375"/>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Related imag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7027" y="3078951"/>
            <a:ext cx="2889272" cy="17216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994188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3305"/>
            <a:ext cx="8229600" cy="916895"/>
          </a:xfrm>
        </p:spPr>
        <p:txBody>
          <a:bodyPr/>
          <a:lstStyle/>
          <a:p>
            <a:r>
              <a:rPr lang="en-US" sz="4000" dirty="0" smtClean="0"/>
              <a:t>Video Introduction</a:t>
            </a:r>
            <a:endParaRPr lang="en-US" sz="4000" dirty="0"/>
          </a:p>
        </p:txBody>
      </p:sp>
      <p:sp>
        <p:nvSpPr>
          <p:cNvPr id="5" name="Slide Number Placeholder 4"/>
          <p:cNvSpPr>
            <a:spLocks noGrp="1"/>
          </p:cNvSpPr>
          <p:nvPr>
            <p:ph type="sldNum" sz="quarter" idx="12"/>
          </p:nvPr>
        </p:nvSpPr>
        <p:spPr/>
        <p:txBody>
          <a:bodyPr/>
          <a:lstStyle/>
          <a:p>
            <a:pPr>
              <a:defRPr/>
            </a:pPr>
            <a:fld id="{ADCBF042-9B1E-A546-9F03-5D20DD8CF6AB}" type="slidenum">
              <a:rPr lang="en-US" altLang="en-US" smtClean="0"/>
              <a:pPr>
                <a:defRPr/>
              </a:pPr>
              <a:t>5</a:t>
            </a:fld>
            <a:endParaRPr lang="en-US" altLang="en-US"/>
          </a:p>
        </p:txBody>
      </p:sp>
      <p:pic>
        <p:nvPicPr>
          <p:cNvPr id="6" name="Picture 2">
            <a:hlinkClick r:id="rId3"/>
            <a:extLst>
              <a:ext uri="{FF2B5EF4-FFF2-40B4-BE49-F238E27FC236}">
                <a16:creationId xmlns:a16="http://schemas.microsoft.com/office/drawing/2014/main" id="{9126F502-6EE6-424E-8673-5601C1E241AE}"/>
              </a:ext>
            </a:extLst>
          </p:cNvPr>
          <p:cNvPicPr>
            <a:picLocks noGrp="1" noChangeAspect="1"/>
          </p:cNvPicPr>
          <p:nvPr>
            <p:ph idx="1"/>
          </p:nvPr>
        </p:nvPicPr>
        <p:blipFill>
          <a:blip r:embed="rId4"/>
          <a:stretch>
            <a:fillRect/>
          </a:stretch>
        </p:blipFill>
        <p:spPr>
          <a:xfrm>
            <a:off x="6577776" y="2993074"/>
            <a:ext cx="1984438" cy="2004483"/>
          </a:xfrm>
          <a:prstGeom prst="rect">
            <a:avLst/>
          </a:prstGeom>
        </p:spPr>
      </p:pic>
      <p:sp>
        <p:nvSpPr>
          <p:cNvPr id="8" name="TextBox 7"/>
          <p:cNvSpPr txBox="1"/>
          <p:nvPr/>
        </p:nvSpPr>
        <p:spPr>
          <a:xfrm>
            <a:off x="6553200" y="5017522"/>
            <a:ext cx="2133600" cy="369332"/>
          </a:xfrm>
          <a:prstGeom prst="rect">
            <a:avLst/>
          </a:prstGeom>
          <a:noFill/>
        </p:spPr>
        <p:txBody>
          <a:bodyPr wrap="square" rtlCol="0">
            <a:spAutoFit/>
          </a:bodyPr>
          <a:lstStyle/>
          <a:p>
            <a:r>
              <a:rPr lang="en-US" dirty="0" smtClean="0"/>
              <a:t>Video on next slide:</a:t>
            </a:r>
            <a:endParaRPr lang="en-US" dirty="0"/>
          </a:p>
        </p:txBody>
      </p:sp>
      <p:sp>
        <p:nvSpPr>
          <p:cNvPr id="13" name="TextBox 12"/>
          <p:cNvSpPr txBox="1"/>
          <p:nvPr/>
        </p:nvSpPr>
        <p:spPr>
          <a:xfrm>
            <a:off x="457200" y="4417358"/>
            <a:ext cx="5628513" cy="1938992"/>
          </a:xfrm>
          <a:prstGeom prst="rect">
            <a:avLst/>
          </a:prstGeom>
          <a:noFill/>
        </p:spPr>
        <p:txBody>
          <a:bodyPr wrap="square" rtlCol="0">
            <a:spAutoFit/>
          </a:bodyPr>
          <a:lstStyle/>
          <a:p>
            <a:r>
              <a:rPr lang="en-US" sz="3600" dirty="0" smtClean="0">
                <a:cs typeface="Calibri"/>
              </a:rPr>
              <a:t>After the video concludes:</a:t>
            </a:r>
          </a:p>
          <a:p>
            <a:pPr marL="457200" indent="-457200">
              <a:buFont typeface="Arial" panose="020B0604020202020204" pitchFamily="34" charset="0"/>
              <a:buChar char="•"/>
            </a:pPr>
            <a:r>
              <a:rPr lang="en-US" sz="2800" dirty="0" smtClean="0">
                <a:cs typeface="Calibri"/>
              </a:rPr>
              <a:t>Reflection </a:t>
            </a:r>
            <a:r>
              <a:rPr lang="en-US" sz="2800" dirty="0">
                <a:cs typeface="Calibri"/>
              </a:rPr>
              <a:t>questions</a:t>
            </a:r>
          </a:p>
          <a:p>
            <a:pPr marL="457200" indent="-457200">
              <a:buFont typeface="Arial" panose="020B0604020202020204" pitchFamily="34" charset="0"/>
              <a:buChar char="•"/>
            </a:pPr>
            <a:r>
              <a:rPr lang="en-US" sz="2800" dirty="0">
                <a:cs typeface="Calibri"/>
              </a:rPr>
              <a:t>Engineering design examples</a:t>
            </a:r>
          </a:p>
          <a:p>
            <a:pPr marL="457200" indent="-457200">
              <a:buFont typeface="Arial" panose="020B0604020202020204" pitchFamily="34" charset="0"/>
              <a:buChar char="•"/>
            </a:pPr>
            <a:r>
              <a:rPr lang="en-US" sz="2800" dirty="0">
                <a:cs typeface="Calibri"/>
              </a:rPr>
              <a:t>Local company spotlight</a:t>
            </a:r>
          </a:p>
        </p:txBody>
      </p:sp>
      <p:sp>
        <p:nvSpPr>
          <p:cNvPr id="14" name="TextBox 13"/>
          <p:cNvSpPr txBox="1"/>
          <p:nvPr/>
        </p:nvSpPr>
        <p:spPr>
          <a:xfrm>
            <a:off x="501681" y="1698171"/>
            <a:ext cx="5665593" cy="2369880"/>
          </a:xfrm>
          <a:prstGeom prst="rect">
            <a:avLst/>
          </a:prstGeom>
          <a:noFill/>
        </p:spPr>
        <p:txBody>
          <a:bodyPr wrap="square" rtlCol="0">
            <a:spAutoFit/>
          </a:bodyPr>
          <a:lstStyle/>
          <a:p>
            <a:r>
              <a:rPr lang="en-US" sz="3600" dirty="0" smtClean="0"/>
              <a:t>Watch this video to learn</a:t>
            </a:r>
            <a:r>
              <a:rPr lang="en-US" sz="2800" dirty="0" smtClean="0"/>
              <a:t>:</a:t>
            </a:r>
          </a:p>
          <a:p>
            <a:pPr marL="457200" indent="-457200">
              <a:buFont typeface="Arial" panose="020B0604020202020204" pitchFamily="34" charset="0"/>
              <a:buChar char="•"/>
            </a:pPr>
            <a:r>
              <a:rPr lang="en-US" sz="2800" dirty="0" smtClean="0"/>
              <a:t>The importance of manufacturing</a:t>
            </a:r>
          </a:p>
          <a:p>
            <a:pPr marL="457200" indent="-457200">
              <a:buFont typeface="Arial" panose="020B0604020202020204" pitchFamily="34" charset="0"/>
              <a:buChar char="•"/>
            </a:pPr>
            <a:r>
              <a:rPr lang="en-US" sz="2800" dirty="0" smtClean="0"/>
              <a:t>How to prepare yourself to contribute to this broad and growing field</a:t>
            </a:r>
            <a:endParaRPr lang="en-US" sz="2800" dirty="0"/>
          </a:p>
        </p:txBody>
      </p:sp>
    </p:spTree>
    <p:extLst>
      <p:ext uri="{BB962C8B-B14F-4D97-AF65-F5344CB8AC3E}">
        <p14:creationId xmlns:p14="http://schemas.microsoft.com/office/powerpoint/2010/main" val="277120021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J6oG2ixHZw"/>
          <p:cNvPicPr>
            <a:picLocks noGrp="1" noRot="1" noChangeAspect="1"/>
          </p:cNvPicPr>
          <p:nvPr>
            <p:ph idx="1"/>
            <a:videoFile r:link="rId1"/>
          </p:nvPr>
        </p:nvPicPr>
        <p:blipFill>
          <a:blip r:embed="rId4"/>
          <a:stretch>
            <a:fillRect/>
          </a:stretch>
        </p:blipFill>
        <p:spPr>
          <a:xfrm>
            <a:off x="293914" y="1091066"/>
            <a:ext cx="8575322" cy="4823619"/>
          </a:xfrm>
          <a:prstGeom prst="rect">
            <a:avLst/>
          </a:prstGeom>
        </p:spPr>
      </p:pic>
      <p:sp>
        <p:nvSpPr>
          <p:cNvPr id="4" name="Slide Number Placeholder 3"/>
          <p:cNvSpPr>
            <a:spLocks noGrp="1"/>
          </p:cNvSpPr>
          <p:nvPr>
            <p:ph type="sldNum" sz="quarter" idx="12"/>
          </p:nvPr>
        </p:nvSpPr>
        <p:spPr/>
        <p:txBody>
          <a:bodyPr/>
          <a:lstStyle/>
          <a:p>
            <a:pPr>
              <a:defRPr/>
            </a:pPr>
            <a:fld id="{ADCBF042-9B1E-A546-9F03-5D20DD8CF6AB}" type="slidenum">
              <a:rPr lang="en-US" altLang="en-US" smtClean="0"/>
              <a:pPr>
                <a:defRPr/>
              </a:pPr>
              <a:t>6</a:t>
            </a:fld>
            <a:endParaRPr lang="en-US" altLang="en-US"/>
          </a:p>
        </p:txBody>
      </p:sp>
      <p:sp>
        <p:nvSpPr>
          <p:cNvPr id="2" name="TextBox 1"/>
          <p:cNvSpPr txBox="1"/>
          <p:nvPr/>
        </p:nvSpPr>
        <p:spPr>
          <a:xfrm>
            <a:off x="293914" y="6010857"/>
            <a:ext cx="5104563" cy="369332"/>
          </a:xfrm>
          <a:prstGeom prst="rect">
            <a:avLst/>
          </a:prstGeom>
          <a:noFill/>
        </p:spPr>
        <p:txBody>
          <a:bodyPr wrap="square" rtlCol="0">
            <a:spAutoFit/>
          </a:bodyPr>
          <a:lstStyle/>
          <a:p>
            <a:pPr lvl="0" defTabSz="914400" eaLnBrk="1" fontAlgn="auto" hangingPunct="1">
              <a:spcBef>
                <a:spcPts val="0"/>
              </a:spcBef>
              <a:spcAft>
                <a:spcPts val="0"/>
              </a:spcAft>
              <a:defRPr/>
            </a:pPr>
            <a:r>
              <a:rPr lang="en-US" dirty="0">
                <a:ea typeface="ＭＳ Ｐゴシック" charset="0"/>
                <a:cs typeface="ＭＳ Ｐゴシック" charset="0"/>
                <a:hlinkClick r:id="rId5"/>
              </a:rPr>
              <a:t>https://www.youtube.com/watch?v=bJ6oG2ixHZw</a:t>
            </a:r>
            <a:endParaRPr lang="en-US" dirty="0">
              <a:ea typeface="ＭＳ Ｐゴシック" charset="0"/>
              <a:cs typeface="ＭＳ Ｐゴシック" charset="0"/>
            </a:endParaRPr>
          </a:p>
        </p:txBody>
      </p:sp>
    </p:spTree>
    <p:extLst>
      <p:ext uri="{BB962C8B-B14F-4D97-AF65-F5344CB8AC3E}">
        <p14:creationId xmlns:p14="http://schemas.microsoft.com/office/powerpoint/2010/main" val="184522041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3305"/>
            <a:ext cx="8229600" cy="916895"/>
          </a:xfrm>
        </p:spPr>
        <p:txBody>
          <a:bodyPr/>
          <a:lstStyle/>
          <a:p>
            <a:r>
              <a:rPr lang="en-US" sz="4000" dirty="0"/>
              <a:t>Video </a:t>
            </a:r>
            <a:r>
              <a:rPr lang="en-US" sz="4000" dirty="0" smtClean="0"/>
              <a:t>Reflection</a:t>
            </a:r>
            <a:endParaRPr lang="en-US" sz="4000" dirty="0"/>
          </a:p>
        </p:txBody>
      </p:sp>
      <p:sp>
        <p:nvSpPr>
          <p:cNvPr id="3" name="Content Placeholder 2"/>
          <p:cNvSpPr>
            <a:spLocks noGrp="1"/>
          </p:cNvSpPr>
          <p:nvPr>
            <p:ph idx="1"/>
          </p:nvPr>
        </p:nvSpPr>
        <p:spPr>
          <a:xfrm>
            <a:off x="457199" y="1600200"/>
            <a:ext cx="8339559" cy="4756150"/>
          </a:xfrm>
        </p:spPr>
        <p:txBody>
          <a:bodyPr/>
          <a:lstStyle/>
          <a:p>
            <a:r>
              <a:rPr lang="en-US" sz="2800" dirty="0"/>
              <a:t>What did you learn about the field of manufacturing from the video?</a:t>
            </a:r>
          </a:p>
          <a:p>
            <a:endParaRPr lang="en-US" sz="2800" dirty="0"/>
          </a:p>
          <a:p>
            <a:r>
              <a:rPr lang="en-US" sz="2800" dirty="0"/>
              <a:t>Why might someone be interested in manufacturing or engineering as a career?</a:t>
            </a:r>
          </a:p>
          <a:p>
            <a:endParaRPr lang="en-US" sz="2800" dirty="0"/>
          </a:p>
          <a:p>
            <a:r>
              <a:rPr lang="en-US" sz="2800" dirty="0"/>
              <a:t>Why do you think engineering or manufacturing may be a rewarding career?</a:t>
            </a:r>
          </a:p>
          <a:p>
            <a:pPr marL="0" indent="0">
              <a:buNone/>
            </a:pPr>
            <a:endParaRPr lang="en-US" sz="2800" dirty="0"/>
          </a:p>
        </p:txBody>
      </p:sp>
      <p:sp>
        <p:nvSpPr>
          <p:cNvPr id="5" name="Slide Number Placeholder 4"/>
          <p:cNvSpPr>
            <a:spLocks noGrp="1"/>
          </p:cNvSpPr>
          <p:nvPr>
            <p:ph type="sldNum" sz="quarter" idx="12"/>
          </p:nvPr>
        </p:nvSpPr>
        <p:spPr/>
        <p:txBody>
          <a:bodyPr/>
          <a:lstStyle/>
          <a:p>
            <a:pPr>
              <a:defRPr/>
            </a:pPr>
            <a:fld id="{ADCBF042-9B1E-A546-9F03-5D20DD8CF6AB}" type="slidenum">
              <a:rPr lang="en-US" altLang="en-US" smtClean="0"/>
              <a:pPr>
                <a:defRPr/>
              </a:pPr>
              <a:t>7</a:t>
            </a:fld>
            <a:endParaRPr lang="en-US" altLang="en-US"/>
          </a:p>
        </p:txBody>
      </p:sp>
    </p:spTree>
    <p:extLst>
      <p:ext uri="{BB962C8B-B14F-4D97-AF65-F5344CB8AC3E}">
        <p14:creationId xmlns:p14="http://schemas.microsoft.com/office/powerpoint/2010/main" val="58346292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3305"/>
            <a:ext cx="8229600" cy="916895"/>
          </a:xfrm>
        </p:spPr>
        <p:txBody>
          <a:bodyPr/>
          <a:lstStyle/>
          <a:p>
            <a:r>
              <a:rPr lang="en-US" sz="4000" dirty="0"/>
              <a:t>Video Reflection</a:t>
            </a:r>
          </a:p>
        </p:txBody>
      </p:sp>
      <p:sp>
        <p:nvSpPr>
          <p:cNvPr id="3" name="Content Placeholder 2"/>
          <p:cNvSpPr>
            <a:spLocks noGrp="1"/>
          </p:cNvSpPr>
          <p:nvPr>
            <p:ph idx="1"/>
          </p:nvPr>
        </p:nvSpPr>
        <p:spPr>
          <a:xfrm>
            <a:off x="457199" y="1600200"/>
            <a:ext cx="8339559" cy="4756150"/>
          </a:xfrm>
        </p:spPr>
        <p:txBody>
          <a:bodyPr/>
          <a:lstStyle/>
          <a:p>
            <a:r>
              <a:rPr lang="en-US" sz="2800" dirty="0" smtClean="0"/>
              <a:t>To pursue a career in engineering or STEM, several pieces of advice were given.  What one or two things that were mentioned were most impactful to you?</a:t>
            </a:r>
          </a:p>
          <a:p>
            <a:endParaRPr lang="en-US" sz="2800" dirty="0" smtClean="0"/>
          </a:p>
          <a:p>
            <a:r>
              <a:rPr lang="en-US" sz="2800" dirty="0" smtClean="0"/>
              <a:t>Did you notice any similarities to what you learned, and the skills mentioned in the video?</a:t>
            </a:r>
            <a:endParaRPr lang="en-US" sz="2800" dirty="0" smtClean="0">
              <a:cs typeface="Calibri"/>
            </a:endParaRPr>
          </a:p>
          <a:p>
            <a:endParaRPr lang="en-US" sz="2800" dirty="0" smtClean="0"/>
          </a:p>
          <a:p>
            <a:r>
              <a:rPr lang="en-US" sz="2800" dirty="0" smtClean="0"/>
              <a:t>You’ve seen one example of using the Engineering Design Process to make something better.  How else might you use this process to make something better?  </a:t>
            </a:r>
          </a:p>
          <a:p>
            <a:pPr marL="0" indent="0">
              <a:buNone/>
            </a:pPr>
            <a:endParaRPr lang="en-US" sz="2800" dirty="0"/>
          </a:p>
        </p:txBody>
      </p:sp>
      <p:sp>
        <p:nvSpPr>
          <p:cNvPr id="5" name="Slide Number Placeholder 4"/>
          <p:cNvSpPr>
            <a:spLocks noGrp="1"/>
          </p:cNvSpPr>
          <p:nvPr>
            <p:ph type="sldNum" sz="quarter" idx="12"/>
          </p:nvPr>
        </p:nvSpPr>
        <p:spPr/>
        <p:txBody>
          <a:bodyPr/>
          <a:lstStyle/>
          <a:p>
            <a:pPr>
              <a:defRPr/>
            </a:pPr>
            <a:fld id="{ADCBF042-9B1E-A546-9F03-5D20DD8CF6AB}" type="slidenum">
              <a:rPr lang="en-US" altLang="en-US" smtClean="0"/>
              <a:pPr>
                <a:defRPr/>
              </a:pPr>
              <a:t>8</a:t>
            </a:fld>
            <a:endParaRPr lang="en-US" altLang="en-US"/>
          </a:p>
        </p:txBody>
      </p:sp>
    </p:spTree>
    <p:extLst>
      <p:ext uri="{BB962C8B-B14F-4D97-AF65-F5344CB8AC3E}">
        <p14:creationId xmlns:p14="http://schemas.microsoft.com/office/powerpoint/2010/main" val="335627412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3305"/>
            <a:ext cx="8229600" cy="916895"/>
          </a:xfrm>
        </p:spPr>
        <p:txBody>
          <a:bodyPr/>
          <a:lstStyle/>
          <a:p>
            <a:r>
              <a:rPr lang="en-US" sz="4000" dirty="0"/>
              <a:t>Engineering Design Examples</a:t>
            </a:r>
          </a:p>
        </p:txBody>
      </p:sp>
      <p:sp>
        <p:nvSpPr>
          <p:cNvPr id="3" name="Content Placeholder 2"/>
          <p:cNvSpPr>
            <a:spLocks noGrp="1"/>
          </p:cNvSpPr>
          <p:nvPr>
            <p:ph idx="1"/>
          </p:nvPr>
        </p:nvSpPr>
        <p:spPr>
          <a:xfrm>
            <a:off x="387016" y="1640305"/>
            <a:ext cx="8229600" cy="4625808"/>
          </a:xfrm>
        </p:spPr>
        <p:txBody>
          <a:bodyPr/>
          <a:lstStyle/>
          <a:p>
            <a:pPr marL="340995" indent="-340995">
              <a:buNone/>
            </a:pPr>
            <a:r>
              <a:rPr lang="en-US" sz="2400" dirty="0"/>
              <a:t>The following slides showcase the</a:t>
            </a:r>
            <a:r>
              <a:rPr lang="en-US" sz="2400" dirty="0">
                <a:cs typeface="Calibri"/>
              </a:rPr>
              <a:t> </a:t>
            </a:r>
            <a:r>
              <a:rPr lang="en-US" sz="2400" b="1" dirty="0">
                <a:cs typeface="Calibri"/>
              </a:rPr>
              <a:t>Engineering Service Design Team</a:t>
            </a:r>
            <a:r>
              <a:rPr lang="en-US" sz="2400" dirty="0">
                <a:cs typeface="Calibri"/>
              </a:rPr>
              <a:t> at The University of Akron.  </a:t>
            </a:r>
            <a:endParaRPr lang="en-US" sz="2400" dirty="0" smtClean="0">
              <a:cs typeface="Calibri"/>
            </a:endParaRPr>
          </a:p>
          <a:p>
            <a:pPr marL="340995" indent="-340995">
              <a:buNone/>
            </a:pPr>
            <a:endParaRPr lang="en-US" sz="2400" dirty="0">
              <a:cs typeface="Calibri"/>
            </a:endParaRPr>
          </a:p>
          <a:p>
            <a:r>
              <a:rPr lang="en-US" sz="2400" dirty="0">
                <a:cs typeface="Calibri"/>
              </a:rPr>
              <a:t>M</a:t>
            </a:r>
            <a:r>
              <a:rPr lang="en-US" sz="2400" dirty="0" smtClean="0">
                <a:cs typeface="Calibri"/>
              </a:rPr>
              <a:t>ade </a:t>
            </a:r>
            <a:r>
              <a:rPr lang="en-US" sz="2400" dirty="0">
                <a:cs typeface="Calibri"/>
              </a:rPr>
              <a:t>up of students committed to engineering a better community. </a:t>
            </a:r>
            <a:endParaRPr lang="en-US" sz="2400" dirty="0" smtClean="0">
              <a:cs typeface="Calibri"/>
            </a:endParaRPr>
          </a:p>
          <a:p>
            <a:r>
              <a:rPr lang="en-US" sz="2400" dirty="0" smtClean="0">
                <a:cs typeface="Calibri"/>
              </a:rPr>
              <a:t>Promotes </a:t>
            </a:r>
            <a:r>
              <a:rPr lang="en-US" sz="2400" dirty="0">
                <a:cs typeface="Calibri"/>
              </a:rPr>
              <a:t>teamwork and applications of engineering </a:t>
            </a:r>
            <a:r>
              <a:rPr lang="en-US" sz="2400" dirty="0" smtClean="0">
                <a:cs typeface="Calibri"/>
              </a:rPr>
              <a:t>to </a:t>
            </a:r>
            <a:r>
              <a:rPr lang="en-US" sz="2400" dirty="0">
                <a:cs typeface="Calibri"/>
              </a:rPr>
              <a:t>develop </a:t>
            </a:r>
            <a:r>
              <a:rPr lang="en-US" sz="2400" dirty="0" smtClean="0">
                <a:cs typeface="Calibri"/>
              </a:rPr>
              <a:t>solutions to aide nonprofit community organizations. </a:t>
            </a:r>
          </a:p>
          <a:p>
            <a:pPr marL="340995" indent="-340995">
              <a:buNone/>
            </a:pPr>
            <a:endParaRPr lang="en-US" sz="2400" dirty="0">
              <a:cs typeface="Calibri"/>
            </a:endParaRPr>
          </a:p>
          <a:p>
            <a:pPr marL="340995" indent="-340995">
              <a:buNone/>
            </a:pPr>
            <a:r>
              <a:rPr lang="en-US" sz="2400" dirty="0">
                <a:cs typeface="Calibri"/>
              </a:rPr>
              <a:t>  </a:t>
            </a:r>
            <a:r>
              <a:rPr lang="en-US" sz="2400" dirty="0">
                <a:cs typeface="Calibri"/>
                <a:hlinkClick r:id="rId3"/>
              </a:rPr>
              <a:t>http://esdtua.wixsite.com/service</a:t>
            </a:r>
          </a:p>
          <a:p>
            <a:pPr marL="340995" indent="-340995">
              <a:buNone/>
            </a:pPr>
            <a:endParaRPr lang="en-US" sz="2400" dirty="0">
              <a:cs typeface="Calibri"/>
            </a:endParaRPr>
          </a:p>
          <a:p>
            <a:pPr marL="340995" indent="-340995">
              <a:buNone/>
            </a:pPr>
            <a:endParaRPr lang="en-US" sz="2400" dirty="0">
              <a:cs typeface="Calibri"/>
            </a:endParaRPr>
          </a:p>
          <a:p>
            <a:pPr marL="340995" indent="-340995">
              <a:buNone/>
            </a:pPr>
            <a:endParaRPr lang="en-US" sz="2400" dirty="0">
              <a:cs typeface="Calibri"/>
            </a:endParaRPr>
          </a:p>
          <a:p>
            <a:pPr marL="0" indent="0">
              <a:buNone/>
            </a:pPr>
            <a:endParaRPr lang="en-US" sz="2800" dirty="0">
              <a:cs typeface="Calibri"/>
            </a:endParaRPr>
          </a:p>
        </p:txBody>
      </p:sp>
      <p:pic>
        <p:nvPicPr>
          <p:cNvPr id="5" name="Picture 5" descr="A close up of a sign&#10;&#10;Description generated with very high confidence">
            <a:extLst>
              <a:ext uri="{FF2B5EF4-FFF2-40B4-BE49-F238E27FC236}">
                <a16:creationId xmlns:a16="http://schemas.microsoft.com/office/drawing/2014/main" id="{7A763F3A-7EC5-44B6-87BF-2AF2352D16CE}"/>
              </a:ext>
            </a:extLst>
          </p:cNvPr>
          <p:cNvPicPr>
            <a:picLocks noChangeAspect="1"/>
          </p:cNvPicPr>
          <p:nvPr/>
        </p:nvPicPr>
        <p:blipFill>
          <a:blip r:embed="rId4"/>
          <a:stretch>
            <a:fillRect/>
          </a:stretch>
        </p:blipFill>
        <p:spPr>
          <a:xfrm>
            <a:off x="5221707" y="4635596"/>
            <a:ext cx="3394909" cy="1630517"/>
          </a:xfrm>
          <a:prstGeom prst="rect">
            <a:avLst/>
          </a:prstGeom>
        </p:spPr>
      </p:pic>
      <p:sp>
        <p:nvSpPr>
          <p:cNvPr id="6" name="Slide Number Placeholder 5"/>
          <p:cNvSpPr>
            <a:spLocks noGrp="1"/>
          </p:cNvSpPr>
          <p:nvPr>
            <p:ph type="sldNum" sz="quarter" idx="12"/>
          </p:nvPr>
        </p:nvSpPr>
        <p:spPr/>
        <p:txBody>
          <a:bodyPr/>
          <a:lstStyle/>
          <a:p>
            <a:pPr>
              <a:defRPr/>
            </a:pPr>
            <a:fld id="{ADCBF042-9B1E-A546-9F03-5D20DD8CF6AB}" type="slidenum">
              <a:rPr lang="en-US" altLang="en-US" smtClean="0"/>
              <a:pPr>
                <a:defRPr/>
              </a:pPr>
              <a:t>9</a:t>
            </a:fld>
            <a:endParaRPr lang="en-US" altLang="en-US"/>
          </a:p>
        </p:txBody>
      </p:sp>
    </p:spTree>
    <p:extLst>
      <p:ext uri="{BB962C8B-B14F-4D97-AF65-F5344CB8AC3E}">
        <p14:creationId xmlns:p14="http://schemas.microsoft.com/office/powerpoint/2010/main" val="183525180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5208</TotalTime>
  <Words>505</Words>
  <Application>Microsoft Office PowerPoint</Application>
  <PresentationFormat>On-screen Show (4:3)</PresentationFormat>
  <Paragraphs>126</Paragraphs>
  <Slides>20</Slides>
  <Notes>20</Notes>
  <HiddenSlides>0</HiddenSlides>
  <MMClips>1</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20</vt:i4>
      </vt:variant>
    </vt:vector>
  </HeadingPairs>
  <TitlesOfParts>
    <vt:vector size="30" baseType="lpstr">
      <vt:lpstr>ＭＳ Ｐゴシック</vt:lpstr>
      <vt:lpstr>Arial</vt:lpstr>
      <vt:lpstr>Calibri</vt:lpstr>
      <vt:lpstr>Calibri Light</vt:lpstr>
      <vt:lpstr>Georgia</vt:lpstr>
      <vt:lpstr>open sans</vt:lpstr>
      <vt:lpstr>open sans condensed</vt:lpstr>
      <vt:lpstr>Office Theme</vt:lpstr>
      <vt:lpstr>1_Custom Design</vt:lpstr>
      <vt:lpstr>Custom Design</vt:lpstr>
      <vt:lpstr>Integrating Engineering Design in the Middle School Science Curriculum </vt:lpstr>
      <vt:lpstr>Are you ready to be an engineer?</vt:lpstr>
      <vt:lpstr>Think about Manufacturing</vt:lpstr>
      <vt:lpstr>Think about Manufacturing</vt:lpstr>
      <vt:lpstr>Video Introduction</vt:lpstr>
      <vt:lpstr>PowerPoint Presentation</vt:lpstr>
      <vt:lpstr>Video Reflection</vt:lpstr>
      <vt:lpstr>Video Reflection</vt:lpstr>
      <vt:lpstr>Engineering Design Examples</vt:lpstr>
      <vt:lpstr>Akron YMCA Rotary Camp Canoe</vt:lpstr>
      <vt:lpstr>ASPO Wheel Cart</vt:lpstr>
      <vt:lpstr>Akron Portable Splash Pad</vt:lpstr>
      <vt:lpstr>Local Manufacturing Companies</vt:lpstr>
      <vt:lpstr>PowerPoint Presentation</vt:lpstr>
      <vt:lpstr>PowerPoint Presentation</vt:lpstr>
      <vt:lpstr>PowerPoint Presentation</vt:lpstr>
      <vt:lpstr>PowerPoint Presentation</vt:lpstr>
      <vt:lpstr>PowerPoint Presentation</vt:lpstr>
      <vt:lpstr>Are you interested in engineering or manufacturing as a career?</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Zipping to STEM: Integrating Engineering Design in the Middle School Science Curriculum</dc:title>
  <dc:creator>Ben</dc:creator>
  <cp:lastModifiedBy>Kelly,Tricia A</cp:lastModifiedBy>
  <cp:revision>635</cp:revision>
  <dcterms:modified xsi:type="dcterms:W3CDTF">2019-01-06T08:31:05Z</dcterms:modified>
</cp:coreProperties>
</file>